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60" r:id="rId2"/>
    <p:sldId id="271" r:id="rId3"/>
    <p:sldId id="279" r:id="rId4"/>
    <p:sldId id="321" r:id="rId5"/>
    <p:sldId id="302" r:id="rId6"/>
    <p:sldId id="322" r:id="rId7"/>
    <p:sldId id="284" r:id="rId8"/>
    <p:sldId id="310" r:id="rId9"/>
    <p:sldId id="311" r:id="rId10"/>
    <p:sldId id="307" r:id="rId11"/>
    <p:sldId id="287" r:id="rId12"/>
    <p:sldId id="291" r:id="rId13"/>
    <p:sldId id="324" r:id="rId14"/>
    <p:sldId id="323" r:id="rId15"/>
    <p:sldId id="326" r:id="rId16"/>
    <p:sldId id="314" r:id="rId17"/>
    <p:sldId id="319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F23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AA9A34-C8EA-412A-8288-D5B2A0102C8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8D239CCA-FC15-4867-8022-1F4EE2C0FE74}">
      <dgm:prSet phldrT="[Szöveg]"/>
      <dgm:spPr/>
      <dgm:t>
        <a:bodyPr/>
        <a:lstStyle/>
        <a:p>
          <a:r>
            <a:rPr lang="hu-HU" dirty="0" smtClean="0"/>
            <a:t>Cél</a:t>
          </a:r>
          <a:endParaRPr lang="hu-HU" dirty="0"/>
        </a:p>
      </dgm:t>
    </dgm:pt>
    <dgm:pt modelId="{5BBEA8FE-078A-4F25-8F76-C21418A86452}" type="parTrans" cxnId="{C94F3174-85E1-4682-86D3-A1F87837D8B4}">
      <dgm:prSet/>
      <dgm:spPr/>
      <dgm:t>
        <a:bodyPr/>
        <a:lstStyle/>
        <a:p>
          <a:endParaRPr lang="hu-HU"/>
        </a:p>
      </dgm:t>
    </dgm:pt>
    <dgm:pt modelId="{AA92D8AB-3118-433A-A5DD-03EAE688B877}" type="sibTrans" cxnId="{C94F3174-85E1-4682-86D3-A1F87837D8B4}">
      <dgm:prSet/>
      <dgm:spPr/>
      <dgm:t>
        <a:bodyPr/>
        <a:lstStyle/>
        <a:p>
          <a:endParaRPr lang="hu-HU"/>
        </a:p>
      </dgm:t>
    </dgm:pt>
    <dgm:pt modelId="{31DB46B6-F351-4836-95A5-22AA214210BF}">
      <dgm:prSet phldrT="[Szöveg]"/>
      <dgm:spPr/>
      <dgm:t>
        <a:bodyPr/>
        <a:lstStyle/>
        <a:p>
          <a:r>
            <a:rPr lang="hu-HU" dirty="0" smtClean="0"/>
            <a:t>Cél</a:t>
          </a:r>
          <a:endParaRPr lang="hu-HU" dirty="0"/>
        </a:p>
      </dgm:t>
    </dgm:pt>
    <dgm:pt modelId="{847BF2FF-E2B8-45DD-80E3-F5A27525A73E}" type="parTrans" cxnId="{BA8FF01E-60F5-4D5B-9252-FD8555FED7B8}">
      <dgm:prSet/>
      <dgm:spPr/>
      <dgm:t>
        <a:bodyPr/>
        <a:lstStyle/>
        <a:p>
          <a:endParaRPr lang="hu-HU"/>
        </a:p>
      </dgm:t>
    </dgm:pt>
    <dgm:pt modelId="{CCA07CD8-3187-4DB3-ADC6-E238CA9C521D}" type="sibTrans" cxnId="{BA8FF01E-60F5-4D5B-9252-FD8555FED7B8}">
      <dgm:prSet/>
      <dgm:spPr/>
      <dgm:t>
        <a:bodyPr/>
        <a:lstStyle/>
        <a:p>
          <a:endParaRPr lang="hu-HU"/>
        </a:p>
      </dgm:t>
    </dgm:pt>
    <dgm:pt modelId="{BF15F024-59D3-43BE-AB98-5609632070BF}">
      <dgm:prSet phldrT="[Szöveg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HH, HHH és az SNI tanulók együttnevelése a többségi tanulókkal</a:t>
          </a:r>
          <a:endParaRPr lang="hu-HU" dirty="0"/>
        </a:p>
      </dgm:t>
    </dgm:pt>
    <dgm:pt modelId="{EE979602-0075-4AB7-B2DA-FCE8DE8A6D83}" type="parTrans" cxnId="{3C5B6D91-BD12-4CB6-8A22-091069100DB7}">
      <dgm:prSet/>
      <dgm:spPr/>
      <dgm:t>
        <a:bodyPr/>
        <a:lstStyle/>
        <a:p>
          <a:endParaRPr lang="hu-HU"/>
        </a:p>
      </dgm:t>
    </dgm:pt>
    <dgm:pt modelId="{E2925274-B044-4F89-B80A-C3B7D2EF7C80}" type="sibTrans" cxnId="{3C5B6D91-BD12-4CB6-8A22-091069100DB7}">
      <dgm:prSet/>
      <dgm:spPr/>
      <dgm:t>
        <a:bodyPr/>
        <a:lstStyle/>
        <a:p>
          <a:endParaRPr lang="hu-HU"/>
        </a:p>
      </dgm:t>
    </dgm:pt>
    <dgm:pt modelId="{0583576C-94FF-4F63-B8A8-2DC47F9D5CFA}">
      <dgm:prSet phldrT="[Szöveg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dirty="0" smtClean="0">
              <a:solidFill>
                <a:srgbClr val="C00000"/>
              </a:solidFill>
            </a:rPr>
            <a:t>A tanulók szocializációjának, iskolai pályafutásának elősegítése</a:t>
          </a:r>
          <a:endParaRPr lang="hu-HU" dirty="0"/>
        </a:p>
      </dgm:t>
    </dgm:pt>
    <dgm:pt modelId="{E95C06B0-BE38-4418-BDC5-ED1E6AE4512C}" type="parTrans" cxnId="{03CB3791-02BB-4130-853E-925FEE29E5AC}">
      <dgm:prSet/>
      <dgm:spPr/>
      <dgm:t>
        <a:bodyPr/>
        <a:lstStyle/>
        <a:p>
          <a:endParaRPr lang="hu-HU"/>
        </a:p>
      </dgm:t>
    </dgm:pt>
    <dgm:pt modelId="{B1433D02-4248-4EC2-AA7E-0CECE5E2C6BA}" type="sibTrans" cxnId="{03CB3791-02BB-4130-853E-925FEE29E5AC}">
      <dgm:prSet/>
      <dgm:spPr/>
      <dgm:t>
        <a:bodyPr/>
        <a:lstStyle/>
        <a:p>
          <a:endParaRPr lang="hu-HU"/>
        </a:p>
      </dgm:t>
    </dgm:pt>
    <dgm:pt modelId="{AC0DDF69-3D0E-41E6-84FA-8AE999FEE442}">
      <dgm:prSet phldrT="[Szöveg]"/>
      <dgm:spPr/>
      <dgm:t>
        <a:bodyPr/>
        <a:lstStyle/>
        <a:p>
          <a:r>
            <a:rPr lang="hu-HU" dirty="0" smtClean="0"/>
            <a:t>Cél</a:t>
          </a:r>
          <a:endParaRPr lang="hu-HU" dirty="0"/>
        </a:p>
      </dgm:t>
    </dgm:pt>
    <dgm:pt modelId="{4B945505-B9C9-41D1-B715-BB3A0E9F34CF}" type="parTrans" cxnId="{F14A5300-1151-4512-8665-0B2D537633A5}">
      <dgm:prSet/>
      <dgm:spPr/>
      <dgm:t>
        <a:bodyPr/>
        <a:lstStyle/>
        <a:p>
          <a:endParaRPr lang="hu-HU"/>
        </a:p>
      </dgm:t>
    </dgm:pt>
    <dgm:pt modelId="{19F64516-FB8C-4F68-87C1-E5322311715F}" type="sibTrans" cxnId="{F14A5300-1151-4512-8665-0B2D537633A5}">
      <dgm:prSet/>
      <dgm:spPr/>
      <dgm:t>
        <a:bodyPr/>
        <a:lstStyle/>
        <a:p>
          <a:endParaRPr lang="hu-HU"/>
        </a:p>
      </dgm:t>
    </dgm:pt>
    <dgm:pt modelId="{79641957-2A83-4A15-BAD3-ED65D8A3BF90}">
      <dgm:prSet phldrT="[Szöveg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sz="2400" dirty="0" smtClean="0">
              <a:solidFill>
                <a:srgbClr val="C00000"/>
              </a:solidFill>
            </a:rPr>
            <a:t>Az egyéni különbségekhez igazodó differenciált oktatás</a:t>
          </a:r>
          <a:endParaRPr lang="hu-HU" sz="2400" dirty="0">
            <a:solidFill>
              <a:srgbClr val="C00000"/>
            </a:solidFill>
          </a:endParaRPr>
        </a:p>
      </dgm:t>
    </dgm:pt>
    <dgm:pt modelId="{F9BD7B26-62AF-4079-900D-6E34FD95B4DF}" type="parTrans" cxnId="{4D64245A-A9DA-42B3-98AC-0BAAA271C31A}">
      <dgm:prSet/>
      <dgm:spPr/>
      <dgm:t>
        <a:bodyPr/>
        <a:lstStyle/>
        <a:p>
          <a:endParaRPr lang="hu-HU"/>
        </a:p>
      </dgm:t>
    </dgm:pt>
    <dgm:pt modelId="{A702BFF1-18FD-45B3-A8DA-D0A4AA40FF4B}" type="sibTrans" cxnId="{4D64245A-A9DA-42B3-98AC-0BAAA271C31A}">
      <dgm:prSet/>
      <dgm:spPr/>
      <dgm:t>
        <a:bodyPr/>
        <a:lstStyle/>
        <a:p>
          <a:endParaRPr lang="hu-HU"/>
        </a:p>
      </dgm:t>
    </dgm:pt>
    <dgm:pt modelId="{307621CF-68CD-495E-93E5-2B5E0B8002A0}">
      <dgm:prSet phldrT="[Szöveg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sz="2400" dirty="0" smtClean="0">
              <a:solidFill>
                <a:srgbClr val="C00000"/>
              </a:solidFill>
            </a:rPr>
            <a:t>Élethosszig tartó tanulás megalapozása</a:t>
          </a:r>
          <a:endParaRPr lang="hu-HU" sz="2400" dirty="0"/>
        </a:p>
      </dgm:t>
    </dgm:pt>
    <dgm:pt modelId="{79A6DADD-7811-4C96-A68A-3A5D475D9B8A}" type="parTrans" cxnId="{FD5FBDFD-8E98-4534-80CA-7C17373E0488}">
      <dgm:prSet/>
      <dgm:spPr/>
      <dgm:t>
        <a:bodyPr/>
        <a:lstStyle/>
        <a:p>
          <a:endParaRPr lang="hu-HU"/>
        </a:p>
      </dgm:t>
    </dgm:pt>
    <dgm:pt modelId="{53D35050-DADD-4C9E-BA21-F9BCE5DDEEDE}" type="sibTrans" cxnId="{FD5FBDFD-8E98-4534-80CA-7C17373E0488}">
      <dgm:prSet/>
      <dgm:spPr/>
      <dgm:t>
        <a:bodyPr/>
        <a:lstStyle/>
        <a:p>
          <a:endParaRPr lang="hu-HU"/>
        </a:p>
      </dgm:t>
    </dgm:pt>
    <dgm:pt modelId="{38226ECE-8207-43B1-A211-8E239297D280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sz="2400" dirty="0" smtClean="0">
              <a:solidFill>
                <a:srgbClr val="C00000"/>
              </a:solidFill>
            </a:rPr>
            <a:t>Rehabilitációs ellátás, felzárkóztatás</a:t>
          </a:r>
        </a:p>
      </dgm:t>
    </dgm:pt>
    <dgm:pt modelId="{89E867CE-7090-4C9A-A5EB-3CDFD38703FE}" type="parTrans" cxnId="{A81874E2-13DD-414B-B65D-9B9F664B4425}">
      <dgm:prSet/>
      <dgm:spPr/>
      <dgm:t>
        <a:bodyPr/>
        <a:lstStyle/>
        <a:p>
          <a:endParaRPr lang="hu-HU"/>
        </a:p>
      </dgm:t>
    </dgm:pt>
    <dgm:pt modelId="{2F6E4972-7546-42BF-A391-2E78125FAA81}" type="sibTrans" cxnId="{A81874E2-13DD-414B-B65D-9B9F664B4425}">
      <dgm:prSet/>
      <dgm:spPr/>
      <dgm:t>
        <a:bodyPr/>
        <a:lstStyle/>
        <a:p>
          <a:endParaRPr lang="hu-HU"/>
        </a:p>
      </dgm:t>
    </dgm:pt>
    <dgm:pt modelId="{D48EBD8E-3D66-42A8-94D9-DAF41940506B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u-HU" sz="2400" dirty="0" smtClean="0">
              <a:solidFill>
                <a:srgbClr val="C00000"/>
              </a:solidFill>
            </a:rPr>
            <a:t>Tehetséggondozás</a:t>
          </a:r>
        </a:p>
      </dgm:t>
    </dgm:pt>
    <dgm:pt modelId="{DB1F4066-F2AC-4826-B48B-F607AB579C1D}" type="parTrans" cxnId="{D7A903CB-7278-4E44-BC92-12CB34B53ECB}">
      <dgm:prSet/>
      <dgm:spPr/>
      <dgm:t>
        <a:bodyPr/>
        <a:lstStyle/>
        <a:p>
          <a:endParaRPr lang="hu-HU"/>
        </a:p>
      </dgm:t>
    </dgm:pt>
    <dgm:pt modelId="{02A06973-F929-4015-9D0B-0B9E49BC6069}" type="sibTrans" cxnId="{D7A903CB-7278-4E44-BC92-12CB34B53ECB}">
      <dgm:prSet/>
      <dgm:spPr/>
      <dgm:t>
        <a:bodyPr/>
        <a:lstStyle/>
        <a:p>
          <a:endParaRPr lang="hu-HU"/>
        </a:p>
      </dgm:t>
    </dgm:pt>
    <dgm:pt modelId="{7AA2DC90-FF61-47C7-AF5F-91E94477FFC7}">
      <dgm:prSet/>
      <dgm:spPr>
        <a:solidFill>
          <a:schemeClr val="accent2">
            <a:lumMod val="20000"/>
            <a:lumOff val="80000"/>
            <a:alpha val="90000"/>
          </a:schemeClr>
        </a:solidFill>
        <a:ln>
          <a:solidFill>
            <a:srgbClr val="00B0F0"/>
          </a:solidFill>
        </a:ln>
      </dgm:spPr>
      <dgm:t>
        <a:bodyPr/>
        <a:lstStyle/>
        <a:p>
          <a:r>
            <a:rPr lang="hu-HU" dirty="0" smtClean="0">
              <a:solidFill>
                <a:srgbClr val="CC3300"/>
              </a:solidFill>
            </a:rPr>
            <a:t>Szegregációmentes pedagógiai környezet biztosítása, esélyegyenlőség megteremtése</a:t>
          </a:r>
          <a:endParaRPr lang="hu-HU" dirty="0">
            <a:solidFill>
              <a:srgbClr val="CC3300"/>
            </a:solidFill>
          </a:endParaRPr>
        </a:p>
      </dgm:t>
    </dgm:pt>
    <dgm:pt modelId="{AAB1E104-DBEE-4C86-A857-650D8F9B4EFD}" type="parTrans" cxnId="{92569735-433D-4358-91AA-87D893090C4D}">
      <dgm:prSet/>
      <dgm:spPr/>
      <dgm:t>
        <a:bodyPr/>
        <a:lstStyle/>
        <a:p>
          <a:endParaRPr lang="hu-HU"/>
        </a:p>
      </dgm:t>
    </dgm:pt>
    <dgm:pt modelId="{EB110317-82B4-4E04-8111-07D083270E94}" type="sibTrans" cxnId="{92569735-433D-4358-91AA-87D893090C4D}">
      <dgm:prSet/>
      <dgm:spPr/>
      <dgm:t>
        <a:bodyPr/>
        <a:lstStyle/>
        <a:p>
          <a:endParaRPr lang="hu-HU"/>
        </a:p>
      </dgm:t>
    </dgm:pt>
    <dgm:pt modelId="{AE2A13C7-7810-44B0-807D-598A4018A45E}" type="pres">
      <dgm:prSet presAssocID="{3DAA9A34-C8EA-412A-8288-D5B2A0102C8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1691E31-C259-413E-B7F3-1E9BC555310E}" type="pres">
      <dgm:prSet presAssocID="{8D239CCA-FC15-4867-8022-1F4EE2C0FE74}" presName="composite" presStyleCnt="0"/>
      <dgm:spPr/>
    </dgm:pt>
    <dgm:pt modelId="{7ACF444E-B4FD-455F-AD28-B472835831A5}" type="pres">
      <dgm:prSet presAssocID="{8D239CCA-FC15-4867-8022-1F4EE2C0FE7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325231-3E66-4E1E-A44D-3C3861A15D22}" type="pres">
      <dgm:prSet presAssocID="{8D239CCA-FC15-4867-8022-1F4EE2C0FE7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AE9D50B-A66F-4587-8E42-4D45F5526C7D}" type="pres">
      <dgm:prSet presAssocID="{AA92D8AB-3118-433A-A5DD-03EAE688B877}" presName="sp" presStyleCnt="0"/>
      <dgm:spPr/>
    </dgm:pt>
    <dgm:pt modelId="{43ED23E3-3037-43C8-A3DE-F652C825A722}" type="pres">
      <dgm:prSet presAssocID="{31DB46B6-F351-4836-95A5-22AA214210BF}" presName="composite" presStyleCnt="0"/>
      <dgm:spPr/>
    </dgm:pt>
    <dgm:pt modelId="{4F1C04B3-00B1-4985-B8BA-174D27B2979A}" type="pres">
      <dgm:prSet presAssocID="{31DB46B6-F351-4836-95A5-22AA214210B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2BDCB79-0BE6-4581-B616-8E6A504C63F7}" type="pres">
      <dgm:prSet presAssocID="{31DB46B6-F351-4836-95A5-22AA214210BF}" presName="descendantText" presStyleLbl="alignAcc1" presStyleIdx="1" presStyleCnt="3" custScaleY="15443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60A436-9D4E-4985-AFC1-5A2497B07ECB}" type="pres">
      <dgm:prSet presAssocID="{CCA07CD8-3187-4DB3-ADC6-E238CA9C521D}" presName="sp" presStyleCnt="0"/>
      <dgm:spPr/>
    </dgm:pt>
    <dgm:pt modelId="{2F1E6FB5-AA43-439A-8B26-FD193D59EBA3}" type="pres">
      <dgm:prSet presAssocID="{AC0DDF69-3D0E-41E6-84FA-8AE999FEE442}" presName="composite" presStyleCnt="0"/>
      <dgm:spPr/>
    </dgm:pt>
    <dgm:pt modelId="{270EBC43-AED1-480F-92FB-3A19C2CB561D}" type="pres">
      <dgm:prSet presAssocID="{AC0DDF69-3D0E-41E6-84FA-8AE999FEE44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9AA1E54-DB1C-4D6B-AE75-621B32A58412}" type="pres">
      <dgm:prSet presAssocID="{AC0DDF69-3D0E-41E6-84FA-8AE999FEE442}" presName="descendantText" presStyleLbl="alignAcc1" presStyleIdx="2" presStyleCnt="3" custScaleX="98667" custScaleY="260411" custLinFactNeighborX="-1008" custLinFactNeighborY="1613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3A20B1C-4D23-4CB3-959C-5CA7F0831807}" type="presOf" srcId="{38226ECE-8207-43B1-A211-8E239297D280}" destId="{F9AA1E54-DB1C-4D6B-AE75-621B32A58412}" srcOrd="0" destOrd="1" presId="urn:microsoft.com/office/officeart/2005/8/layout/chevron2"/>
    <dgm:cxn modelId="{375CAD31-2E72-48B1-B1F9-0B12D974FFC8}" type="presOf" srcId="{79641957-2A83-4A15-BAD3-ED65D8A3BF90}" destId="{F9AA1E54-DB1C-4D6B-AE75-621B32A58412}" srcOrd="0" destOrd="0" presId="urn:microsoft.com/office/officeart/2005/8/layout/chevron2"/>
    <dgm:cxn modelId="{03CB3791-02BB-4130-853E-925FEE29E5AC}" srcId="{31DB46B6-F351-4836-95A5-22AA214210BF}" destId="{0583576C-94FF-4F63-B8A8-2DC47F9D5CFA}" srcOrd="1" destOrd="0" parTransId="{E95C06B0-BE38-4418-BDC5-ED1E6AE4512C}" sibTransId="{B1433D02-4248-4EC2-AA7E-0CECE5E2C6BA}"/>
    <dgm:cxn modelId="{154FCA58-E8C4-4D1D-8841-5D5946D88F87}" type="presOf" srcId="{8D239CCA-FC15-4867-8022-1F4EE2C0FE74}" destId="{7ACF444E-B4FD-455F-AD28-B472835831A5}" srcOrd="0" destOrd="0" presId="urn:microsoft.com/office/officeart/2005/8/layout/chevron2"/>
    <dgm:cxn modelId="{C57E5A82-C94D-445E-9F65-6C8B94E09AD1}" type="presOf" srcId="{307621CF-68CD-495E-93E5-2B5E0B8002A0}" destId="{F9AA1E54-DB1C-4D6B-AE75-621B32A58412}" srcOrd="0" destOrd="3" presId="urn:microsoft.com/office/officeart/2005/8/layout/chevron2"/>
    <dgm:cxn modelId="{0F1EDD92-33D1-415E-97EF-98F51DE137D1}" type="presOf" srcId="{31DB46B6-F351-4836-95A5-22AA214210BF}" destId="{4F1C04B3-00B1-4985-B8BA-174D27B2979A}" srcOrd="0" destOrd="0" presId="urn:microsoft.com/office/officeart/2005/8/layout/chevron2"/>
    <dgm:cxn modelId="{3C5B6D91-BD12-4CB6-8A22-091069100DB7}" srcId="{31DB46B6-F351-4836-95A5-22AA214210BF}" destId="{BF15F024-59D3-43BE-AB98-5609632070BF}" srcOrd="0" destOrd="0" parTransId="{EE979602-0075-4AB7-B2DA-FCE8DE8A6D83}" sibTransId="{E2925274-B044-4F89-B80A-C3B7D2EF7C80}"/>
    <dgm:cxn modelId="{BA8FF01E-60F5-4D5B-9252-FD8555FED7B8}" srcId="{3DAA9A34-C8EA-412A-8288-D5B2A0102C82}" destId="{31DB46B6-F351-4836-95A5-22AA214210BF}" srcOrd="1" destOrd="0" parTransId="{847BF2FF-E2B8-45DD-80E3-F5A27525A73E}" sibTransId="{CCA07CD8-3187-4DB3-ADC6-E238CA9C521D}"/>
    <dgm:cxn modelId="{9950A780-CCB9-439A-9B01-EDFF88183F1E}" type="presOf" srcId="{7AA2DC90-FF61-47C7-AF5F-91E94477FFC7}" destId="{83325231-3E66-4E1E-A44D-3C3861A15D22}" srcOrd="0" destOrd="0" presId="urn:microsoft.com/office/officeart/2005/8/layout/chevron2"/>
    <dgm:cxn modelId="{FD5FBDFD-8E98-4534-80CA-7C17373E0488}" srcId="{AC0DDF69-3D0E-41E6-84FA-8AE999FEE442}" destId="{307621CF-68CD-495E-93E5-2B5E0B8002A0}" srcOrd="3" destOrd="0" parTransId="{79A6DADD-7811-4C96-A68A-3A5D475D9B8A}" sibTransId="{53D35050-DADD-4C9E-BA21-F9BCE5DDEEDE}"/>
    <dgm:cxn modelId="{8CB247BE-5F46-43DA-BCEC-96DC6BFACD86}" type="presOf" srcId="{D48EBD8E-3D66-42A8-94D9-DAF41940506B}" destId="{F9AA1E54-DB1C-4D6B-AE75-621B32A58412}" srcOrd="0" destOrd="2" presId="urn:microsoft.com/office/officeart/2005/8/layout/chevron2"/>
    <dgm:cxn modelId="{E4D9733C-8500-4686-8405-975B71DB7CC6}" type="presOf" srcId="{3DAA9A34-C8EA-412A-8288-D5B2A0102C82}" destId="{AE2A13C7-7810-44B0-807D-598A4018A45E}" srcOrd="0" destOrd="0" presId="urn:microsoft.com/office/officeart/2005/8/layout/chevron2"/>
    <dgm:cxn modelId="{6F9D0EA8-B26E-452C-9FD0-EA7710ED4C33}" type="presOf" srcId="{0583576C-94FF-4F63-B8A8-2DC47F9D5CFA}" destId="{F2BDCB79-0BE6-4581-B616-8E6A504C63F7}" srcOrd="0" destOrd="1" presId="urn:microsoft.com/office/officeart/2005/8/layout/chevron2"/>
    <dgm:cxn modelId="{F14A5300-1151-4512-8665-0B2D537633A5}" srcId="{3DAA9A34-C8EA-412A-8288-D5B2A0102C82}" destId="{AC0DDF69-3D0E-41E6-84FA-8AE999FEE442}" srcOrd="2" destOrd="0" parTransId="{4B945505-B9C9-41D1-B715-BB3A0E9F34CF}" sibTransId="{19F64516-FB8C-4F68-87C1-E5322311715F}"/>
    <dgm:cxn modelId="{D7A903CB-7278-4E44-BC92-12CB34B53ECB}" srcId="{AC0DDF69-3D0E-41E6-84FA-8AE999FEE442}" destId="{D48EBD8E-3D66-42A8-94D9-DAF41940506B}" srcOrd="2" destOrd="0" parTransId="{DB1F4066-F2AC-4826-B48B-F607AB579C1D}" sibTransId="{02A06973-F929-4015-9D0B-0B9E49BC6069}"/>
    <dgm:cxn modelId="{92569735-433D-4358-91AA-87D893090C4D}" srcId="{8D239CCA-FC15-4867-8022-1F4EE2C0FE74}" destId="{7AA2DC90-FF61-47C7-AF5F-91E94477FFC7}" srcOrd="0" destOrd="0" parTransId="{AAB1E104-DBEE-4C86-A857-650D8F9B4EFD}" sibTransId="{EB110317-82B4-4E04-8111-07D083270E94}"/>
    <dgm:cxn modelId="{CFF6FC94-8F8F-4AA2-BA0D-185087014671}" type="presOf" srcId="{BF15F024-59D3-43BE-AB98-5609632070BF}" destId="{F2BDCB79-0BE6-4581-B616-8E6A504C63F7}" srcOrd="0" destOrd="0" presId="urn:microsoft.com/office/officeart/2005/8/layout/chevron2"/>
    <dgm:cxn modelId="{5BD0B763-A951-4910-B3F2-75C8BF7A0F08}" type="presOf" srcId="{AC0DDF69-3D0E-41E6-84FA-8AE999FEE442}" destId="{270EBC43-AED1-480F-92FB-3A19C2CB561D}" srcOrd="0" destOrd="0" presId="urn:microsoft.com/office/officeart/2005/8/layout/chevron2"/>
    <dgm:cxn modelId="{C94F3174-85E1-4682-86D3-A1F87837D8B4}" srcId="{3DAA9A34-C8EA-412A-8288-D5B2A0102C82}" destId="{8D239CCA-FC15-4867-8022-1F4EE2C0FE74}" srcOrd="0" destOrd="0" parTransId="{5BBEA8FE-078A-4F25-8F76-C21418A86452}" sibTransId="{AA92D8AB-3118-433A-A5DD-03EAE688B877}"/>
    <dgm:cxn modelId="{A81874E2-13DD-414B-B65D-9B9F664B4425}" srcId="{AC0DDF69-3D0E-41E6-84FA-8AE999FEE442}" destId="{38226ECE-8207-43B1-A211-8E239297D280}" srcOrd="1" destOrd="0" parTransId="{89E867CE-7090-4C9A-A5EB-3CDFD38703FE}" sibTransId="{2F6E4972-7546-42BF-A391-2E78125FAA81}"/>
    <dgm:cxn modelId="{4D64245A-A9DA-42B3-98AC-0BAAA271C31A}" srcId="{AC0DDF69-3D0E-41E6-84FA-8AE999FEE442}" destId="{79641957-2A83-4A15-BAD3-ED65D8A3BF90}" srcOrd="0" destOrd="0" parTransId="{F9BD7B26-62AF-4079-900D-6E34FD95B4DF}" sibTransId="{A702BFF1-18FD-45B3-A8DA-D0A4AA40FF4B}"/>
    <dgm:cxn modelId="{DFE011B9-DFAD-4965-BB3E-51C9F9C04BA0}" type="presParOf" srcId="{AE2A13C7-7810-44B0-807D-598A4018A45E}" destId="{C1691E31-C259-413E-B7F3-1E9BC555310E}" srcOrd="0" destOrd="0" presId="urn:microsoft.com/office/officeart/2005/8/layout/chevron2"/>
    <dgm:cxn modelId="{693B6275-3690-48ED-A162-EB5B27529EF7}" type="presParOf" srcId="{C1691E31-C259-413E-B7F3-1E9BC555310E}" destId="{7ACF444E-B4FD-455F-AD28-B472835831A5}" srcOrd="0" destOrd="0" presId="urn:microsoft.com/office/officeart/2005/8/layout/chevron2"/>
    <dgm:cxn modelId="{D7E15358-CB64-4DE0-84E8-9734D2335045}" type="presParOf" srcId="{C1691E31-C259-413E-B7F3-1E9BC555310E}" destId="{83325231-3E66-4E1E-A44D-3C3861A15D22}" srcOrd="1" destOrd="0" presId="urn:microsoft.com/office/officeart/2005/8/layout/chevron2"/>
    <dgm:cxn modelId="{EDD98E8D-12A1-46C9-87D7-CAF898735305}" type="presParOf" srcId="{AE2A13C7-7810-44B0-807D-598A4018A45E}" destId="{9AE9D50B-A66F-4587-8E42-4D45F5526C7D}" srcOrd="1" destOrd="0" presId="urn:microsoft.com/office/officeart/2005/8/layout/chevron2"/>
    <dgm:cxn modelId="{1E490C5C-9F17-4B63-9AF2-BD60752B703B}" type="presParOf" srcId="{AE2A13C7-7810-44B0-807D-598A4018A45E}" destId="{43ED23E3-3037-43C8-A3DE-F652C825A722}" srcOrd="2" destOrd="0" presId="urn:microsoft.com/office/officeart/2005/8/layout/chevron2"/>
    <dgm:cxn modelId="{AABF8865-CF47-42B4-B6A1-CBB76962AF88}" type="presParOf" srcId="{43ED23E3-3037-43C8-A3DE-F652C825A722}" destId="{4F1C04B3-00B1-4985-B8BA-174D27B2979A}" srcOrd="0" destOrd="0" presId="urn:microsoft.com/office/officeart/2005/8/layout/chevron2"/>
    <dgm:cxn modelId="{2B8D877B-EFCA-4BD1-BC15-95DCE02E8E1D}" type="presParOf" srcId="{43ED23E3-3037-43C8-A3DE-F652C825A722}" destId="{F2BDCB79-0BE6-4581-B616-8E6A504C63F7}" srcOrd="1" destOrd="0" presId="urn:microsoft.com/office/officeart/2005/8/layout/chevron2"/>
    <dgm:cxn modelId="{78998A2D-F65C-45BF-A471-6E0B7AFED761}" type="presParOf" srcId="{AE2A13C7-7810-44B0-807D-598A4018A45E}" destId="{1A60A436-9D4E-4985-AFC1-5A2497B07ECB}" srcOrd="3" destOrd="0" presId="urn:microsoft.com/office/officeart/2005/8/layout/chevron2"/>
    <dgm:cxn modelId="{6FD3B94C-FE83-4637-B787-B9BFCB06ED92}" type="presParOf" srcId="{AE2A13C7-7810-44B0-807D-598A4018A45E}" destId="{2F1E6FB5-AA43-439A-8B26-FD193D59EBA3}" srcOrd="4" destOrd="0" presId="urn:microsoft.com/office/officeart/2005/8/layout/chevron2"/>
    <dgm:cxn modelId="{CECB5197-6107-4CF9-9F09-6CEA90DB0743}" type="presParOf" srcId="{2F1E6FB5-AA43-439A-8B26-FD193D59EBA3}" destId="{270EBC43-AED1-480F-92FB-3A19C2CB561D}" srcOrd="0" destOrd="0" presId="urn:microsoft.com/office/officeart/2005/8/layout/chevron2"/>
    <dgm:cxn modelId="{E3029360-1C57-446B-8177-D9536BAB013D}" type="presParOf" srcId="{2F1E6FB5-AA43-439A-8B26-FD193D59EBA3}" destId="{F9AA1E54-DB1C-4D6B-AE75-621B32A584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0EE447-75CE-4F81-A88A-CE1B14A7F63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D8B6290-3F14-4C82-98F3-F0F4CB46D60A}">
      <dgm:prSet phldrT="[Szöveg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hu-HU" sz="2000" dirty="0" smtClean="0">
              <a:solidFill>
                <a:srgbClr val="C00000"/>
              </a:solidFill>
            </a:rPr>
            <a:t>Iskolán belül valósul meg!</a:t>
          </a:r>
          <a:endParaRPr lang="hu-HU" sz="2000" dirty="0">
            <a:solidFill>
              <a:srgbClr val="C00000"/>
            </a:solidFill>
          </a:endParaRPr>
        </a:p>
      </dgm:t>
    </dgm:pt>
    <dgm:pt modelId="{2B95F82A-1D33-44CF-8015-987AAC3972EE}" type="parTrans" cxnId="{950663D2-5F36-4D99-8757-78E10C43DA05}">
      <dgm:prSet/>
      <dgm:spPr/>
      <dgm:t>
        <a:bodyPr/>
        <a:lstStyle/>
        <a:p>
          <a:endParaRPr lang="hu-HU"/>
        </a:p>
      </dgm:t>
    </dgm:pt>
    <dgm:pt modelId="{8DE5EACA-1C6E-458A-AF8E-78B4EC308C2A}" type="sibTrans" cxnId="{950663D2-5F36-4D99-8757-78E10C43DA05}">
      <dgm:prSet/>
      <dgm:spPr/>
      <dgm:t>
        <a:bodyPr/>
        <a:lstStyle/>
        <a:p>
          <a:endParaRPr lang="hu-HU"/>
        </a:p>
      </dgm:t>
    </dgm:pt>
    <dgm:pt modelId="{E41A8DE4-8DDA-48DE-8772-5F4AE32CF053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Teljes körű gyermekvédelmi rendszer</a:t>
          </a:r>
        </a:p>
        <a:p>
          <a:r>
            <a:rPr lang="hu-HU" dirty="0" smtClean="0">
              <a:solidFill>
                <a:schemeClr val="tx1"/>
              </a:solidFill>
            </a:rPr>
            <a:t>Megteremtése</a:t>
          </a:r>
        </a:p>
        <a:p>
          <a:r>
            <a:rPr lang="hu-HU" dirty="0" smtClean="0">
              <a:solidFill>
                <a:schemeClr val="tx1"/>
              </a:solidFill>
            </a:rPr>
            <a:t>Törvény adta lehetőségek biztosítása</a:t>
          </a:r>
        </a:p>
        <a:p>
          <a:r>
            <a:rPr lang="hu-HU" dirty="0" smtClean="0">
              <a:solidFill>
                <a:schemeClr val="tx1"/>
              </a:solidFill>
            </a:rPr>
            <a:t>Ösztöndíj programok</a:t>
          </a:r>
        </a:p>
        <a:p>
          <a:r>
            <a:rPr lang="hu-HU" dirty="0" smtClean="0">
              <a:solidFill>
                <a:schemeClr val="tx1"/>
              </a:solidFill>
            </a:rPr>
            <a:t>Civil szervezetek bevonása</a:t>
          </a:r>
          <a:endParaRPr lang="hu-HU" dirty="0">
            <a:solidFill>
              <a:schemeClr val="tx1"/>
            </a:solidFill>
          </a:endParaRPr>
        </a:p>
      </dgm:t>
    </dgm:pt>
    <dgm:pt modelId="{E095AEEC-6993-4A64-AF76-2878027A34B6}" type="parTrans" cxnId="{C10D0D38-392B-473F-BA8E-F68C639AC3BC}">
      <dgm:prSet/>
      <dgm:spPr/>
      <dgm:t>
        <a:bodyPr/>
        <a:lstStyle/>
        <a:p>
          <a:endParaRPr lang="hu-HU"/>
        </a:p>
      </dgm:t>
    </dgm:pt>
    <dgm:pt modelId="{865CA65E-6AFC-4A52-9AC5-5BABE265EC98}" type="sibTrans" cxnId="{C10D0D38-392B-473F-BA8E-F68C639AC3BC}">
      <dgm:prSet/>
      <dgm:spPr/>
      <dgm:t>
        <a:bodyPr/>
        <a:lstStyle/>
        <a:p>
          <a:endParaRPr lang="hu-HU"/>
        </a:p>
      </dgm:t>
    </dgm:pt>
    <dgm:pt modelId="{A6ECDE4B-9EC9-436A-8928-DFE80C70DD9D}">
      <dgm:prSet phldrT="[Szöveg]"/>
      <dgm:spPr>
        <a:solidFill>
          <a:schemeClr val="accent1"/>
        </a:solidFill>
      </dgm:spPr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Osztálytermi folyamatok: tanórán, napköziben, fejlesztő és tehetséggondozó foglalkozások</a:t>
          </a:r>
          <a:endParaRPr lang="hu-HU" dirty="0">
            <a:solidFill>
              <a:schemeClr val="tx1"/>
            </a:solidFill>
          </a:endParaRPr>
        </a:p>
      </dgm:t>
    </dgm:pt>
    <dgm:pt modelId="{CE70A99E-ADFA-437D-9673-F9989FCDC4F1}" type="parTrans" cxnId="{15C4B00D-7D78-4BDF-B342-5C786774B303}">
      <dgm:prSet/>
      <dgm:spPr/>
      <dgm:t>
        <a:bodyPr/>
        <a:lstStyle/>
        <a:p>
          <a:endParaRPr lang="hu-HU"/>
        </a:p>
      </dgm:t>
    </dgm:pt>
    <dgm:pt modelId="{CE004248-13D2-4B87-821D-27CE62DA4AE5}" type="sibTrans" cxnId="{15C4B00D-7D78-4BDF-B342-5C786774B303}">
      <dgm:prSet/>
      <dgm:spPr/>
      <dgm:t>
        <a:bodyPr/>
        <a:lstStyle/>
        <a:p>
          <a:endParaRPr lang="hu-HU"/>
        </a:p>
      </dgm:t>
    </dgm:pt>
    <dgm:pt modelId="{5846A56A-2492-4C74-BE87-F790330B412F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Az integrációt erősítő tanórán kívüli tevékenységek</a:t>
          </a:r>
          <a:endParaRPr lang="hu-HU" dirty="0">
            <a:solidFill>
              <a:schemeClr val="tx1"/>
            </a:solidFill>
          </a:endParaRPr>
        </a:p>
      </dgm:t>
    </dgm:pt>
    <dgm:pt modelId="{222A7A23-E753-42DA-990F-C725FFA51564}" type="sibTrans" cxnId="{ABED089C-8B9D-4D93-9762-4E65446448E8}">
      <dgm:prSet/>
      <dgm:spPr/>
      <dgm:t>
        <a:bodyPr/>
        <a:lstStyle/>
        <a:p>
          <a:endParaRPr lang="hu-HU"/>
        </a:p>
      </dgm:t>
    </dgm:pt>
    <dgm:pt modelId="{CEB61D0F-E395-497C-B07F-A4FB49B71C30}" type="parTrans" cxnId="{ABED089C-8B9D-4D93-9762-4E65446448E8}">
      <dgm:prSet/>
      <dgm:spPr/>
      <dgm:t>
        <a:bodyPr/>
        <a:lstStyle/>
        <a:p>
          <a:endParaRPr lang="hu-HU"/>
        </a:p>
      </dgm:t>
    </dgm:pt>
    <dgm:pt modelId="{8F362179-16B2-401F-8AC4-54246A572EAD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Utazó gyógypedagógia hálózat: rehabilitációs szakellátás</a:t>
          </a:r>
          <a:endParaRPr lang="hu-HU" dirty="0">
            <a:solidFill>
              <a:schemeClr val="tx1"/>
            </a:solidFill>
          </a:endParaRPr>
        </a:p>
      </dgm:t>
    </dgm:pt>
    <dgm:pt modelId="{8D69403C-BF36-4BC7-897F-91D80B2862F7}" type="sibTrans" cxnId="{63570218-F3D9-4E5C-81AD-3BFE9C7A3758}">
      <dgm:prSet/>
      <dgm:spPr/>
      <dgm:t>
        <a:bodyPr/>
        <a:lstStyle/>
        <a:p>
          <a:endParaRPr lang="hu-HU"/>
        </a:p>
      </dgm:t>
    </dgm:pt>
    <dgm:pt modelId="{A8078AFC-3D24-47D1-A912-1FDDD7C469E9}" type="parTrans" cxnId="{63570218-F3D9-4E5C-81AD-3BFE9C7A3758}">
      <dgm:prSet/>
      <dgm:spPr/>
      <dgm:t>
        <a:bodyPr/>
        <a:lstStyle/>
        <a:p>
          <a:endParaRPr lang="hu-HU"/>
        </a:p>
      </dgm:t>
    </dgm:pt>
    <dgm:pt modelId="{8363F339-42A2-4BDB-B213-E658A7CF2083}" type="pres">
      <dgm:prSet presAssocID="{630EE447-75CE-4F81-A88A-CE1B14A7F63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A8AB8E4-C5F6-43E4-88D1-74095C395AA6}" type="pres">
      <dgm:prSet presAssocID="{630EE447-75CE-4F81-A88A-CE1B14A7F63E}" presName="matrix" presStyleCnt="0"/>
      <dgm:spPr/>
    </dgm:pt>
    <dgm:pt modelId="{7DB12FEC-59EA-45C5-8ECE-BF84D55065C1}" type="pres">
      <dgm:prSet presAssocID="{630EE447-75CE-4F81-A88A-CE1B14A7F63E}" presName="tile1" presStyleLbl="node1" presStyleIdx="0" presStyleCnt="4"/>
      <dgm:spPr/>
      <dgm:t>
        <a:bodyPr/>
        <a:lstStyle/>
        <a:p>
          <a:endParaRPr lang="hu-HU"/>
        </a:p>
      </dgm:t>
    </dgm:pt>
    <dgm:pt modelId="{E4E0C2E8-347B-4423-9937-0D670B3526F2}" type="pres">
      <dgm:prSet presAssocID="{630EE447-75CE-4F81-A88A-CE1B14A7F63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40A96E9-D49F-4A5C-AA11-48B6AB4D1935}" type="pres">
      <dgm:prSet presAssocID="{630EE447-75CE-4F81-A88A-CE1B14A7F63E}" presName="tile2" presStyleLbl="node1" presStyleIdx="1" presStyleCnt="4" custLinFactNeighborX="356"/>
      <dgm:spPr/>
      <dgm:t>
        <a:bodyPr/>
        <a:lstStyle/>
        <a:p>
          <a:endParaRPr lang="hu-HU"/>
        </a:p>
      </dgm:t>
    </dgm:pt>
    <dgm:pt modelId="{7AF40AC6-3DD2-49F8-B7BA-5FEDC45B882B}" type="pres">
      <dgm:prSet presAssocID="{630EE447-75CE-4F81-A88A-CE1B14A7F63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1263613-9407-4864-9E5E-937FAAB1942A}" type="pres">
      <dgm:prSet presAssocID="{630EE447-75CE-4F81-A88A-CE1B14A7F63E}" presName="tile3" presStyleLbl="node1" presStyleIdx="2" presStyleCnt="4" custLinFactNeighborX="0" custLinFactNeighborY="-2941"/>
      <dgm:spPr/>
      <dgm:t>
        <a:bodyPr/>
        <a:lstStyle/>
        <a:p>
          <a:endParaRPr lang="hu-HU"/>
        </a:p>
      </dgm:t>
    </dgm:pt>
    <dgm:pt modelId="{169AED39-191B-47D7-9609-ED0FCDA421C2}" type="pres">
      <dgm:prSet presAssocID="{630EE447-75CE-4F81-A88A-CE1B14A7F63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93D1083-4D50-491E-A3B9-6DE715182F0F}" type="pres">
      <dgm:prSet presAssocID="{630EE447-75CE-4F81-A88A-CE1B14A7F63E}" presName="tile4" presStyleLbl="node1" presStyleIdx="3" presStyleCnt="4"/>
      <dgm:spPr/>
      <dgm:t>
        <a:bodyPr/>
        <a:lstStyle/>
        <a:p>
          <a:endParaRPr lang="hu-HU"/>
        </a:p>
      </dgm:t>
    </dgm:pt>
    <dgm:pt modelId="{7957140B-EEF7-4B96-8D32-BDF67147FEA2}" type="pres">
      <dgm:prSet presAssocID="{630EE447-75CE-4F81-A88A-CE1B14A7F63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20333E6-B68F-4B2C-BC34-775D0DF8B290}" type="pres">
      <dgm:prSet presAssocID="{630EE447-75CE-4F81-A88A-CE1B14A7F63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u-HU"/>
        </a:p>
      </dgm:t>
    </dgm:pt>
  </dgm:ptLst>
  <dgm:cxnLst>
    <dgm:cxn modelId="{FF91F2EE-819B-45A3-B1F0-4782193B7435}" type="presOf" srcId="{8F362179-16B2-401F-8AC4-54246A572EAD}" destId="{B1263613-9407-4864-9E5E-937FAAB1942A}" srcOrd="0" destOrd="0" presId="urn:microsoft.com/office/officeart/2005/8/layout/matrix1"/>
    <dgm:cxn modelId="{BAFB6A84-575B-4397-B729-32B3C37C8FE3}" type="presOf" srcId="{8F362179-16B2-401F-8AC4-54246A572EAD}" destId="{169AED39-191B-47D7-9609-ED0FCDA421C2}" srcOrd="1" destOrd="0" presId="urn:microsoft.com/office/officeart/2005/8/layout/matrix1"/>
    <dgm:cxn modelId="{747DDCC2-0978-4928-9896-D60ADB57AF69}" type="presOf" srcId="{5846A56A-2492-4C74-BE87-F790330B412F}" destId="{F93D1083-4D50-491E-A3B9-6DE715182F0F}" srcOrd="0" destOrd="0" presId="urn:microsoft.com/office/officeart/2005/8/layout/matrix1"/>
    <dgm:cxn modelId="{B8F96582-3850-4D64-82F0-6BC3168AB857}" type="presOf" srcId="{1D8B6290-3F14-4C82-98F3-F0F4CB46D60A}" destId="{B20333E6-B68F-4B2C-BC34-775D0DF8B290}" srcOrd="0" destOrd="0" presId="urn:microsoft.com/office/officeart/2005/8/layout/matrix1"/>
    <dgm:cxn modelId="{ABED089C-8B9D-4D93-9762-4E65446448E8}" srcId="{1D8B6290-3F14-4C82-98F3-F0F4CB46D60A}" destId="{5846A56A-2492-4C74-BE87-F790330B412F}" srcOrd="3" destOrd="0" parTransId="{CEB61D0F-E395-497C-B07F-A4FB49B71C30}" sibTransId="{222A7A23-E753-42DA-990F-C725FFA51564}"/>
    <dgm:cxn modelId="{950663D2-5F36-4D99-8757-78E10C43DA05}" srcId="{630EE447-75CE-4F81-A88A-CE1B14A7F63E}" destId="{1D8B6290-3F14-4C82-98F3-F0F4CB46D60A}" srcOrd="0" destOrd="0" parTransId="{2B95F82A-1D33-44CF-8015-987AAC3972EE}" sibTransId="{8DE5EACA-1C6E-458A-AF8E-78B4EC308C2A}"/>
    <dgm:cxn modelId="{3D4014E8-C335-40F7-8764-4BA045ACE5F4}" type="presOf" srcId="{A6ECDE4B-9EC9-436A-8928-DFE80C70DD9D}" destId="{B40A96E9-D49F-4A5C-AA11-48B6AB4D1935}" srcOrd="0" destOrd="0" presId="urn:microsoft.com/office/officeart/2005/8/layout/matrix1"/>
    <dgm:cxn modelId="{4039F741-59D3-43A4-937E-8BB6E452377C}" type="presOf" srcId="{630EE447-75CE-4F81-A88A-CE1B14A7F63E}" destId="{8363F339-42A2-4BDB-B213-E658A7CF2083}" srcOrd="0" destOrd="0" presId="urn:microsoft.com/office/officeart/2005/8/layout/matrix1"/>
    <dgm:cxn modelId="{B42D7FE7-AEE7-4DE4-95E4-1E82746AEADF}" type="presOf" srcId="{E41A8DE4-8DDA-48DE-8772-5F4AE32CF053}" destId="{E4E0C2E8-347B-4423-9937-0D670B3526F2}" srcOrd="1" destOrd="0" presId="urn:microsoft.com/office/officeart/2005/8/layout/matrix1"/>
    <dgm:cxn modelId="{63570218-F3D9-4E5C-81AD-3BFE9C7A3758}" srcId="{1D8B6290-3F14-4C82-98F3-F0F4CB46D60A}" destId="{8F362179-16B2-401F-8AC4-54246A572EAD}" srcOrd="2" destOrd="0" parTransId="{A8078AFC-3D24-47D1-A912-1FDDD7C469E9}" sibTransId="{8D69403C-BF36-4BC7-897F-91D80B2862F7}"/>
    <dgm:cxn modelId="{9C269EFF-4853-4A2C-9644-BA354AB1ECF3}" type="presOf" srcId="{A6ECDE4B-9EC9-436A-8928-DFE80C70DD9D}" destId="{7AF40AC6-3DD2-49F8-B7BA-5FEDC45B882B}" srcOrd="1" destOrd="0" presId="urn:microsoft.com/office/officeart/2005/8/layout/matrix1"/>
    <dgm:cxn modelId="{C14AB01D-3739-4961-8FE3-5E94CF6DFA08}" type="presOf" srcId="{5846A56A-2492-4C74-BE87-F790330B412F}" destId="{7957140B-EEF7-4B96-8D32-BDF67147FEA2}" srcOrd="1" destOrd="0" presId="urn:microsoft.com/office/officeart/2005/8/layout/matrix1"/>
    <dgm:cxn modelId="{C10D0D38-392B-473F-BA8E-F68C639AC3BC}" srcId="{1D8B6290-3F14-4C82-98F3-F0F4CB46D60A}" destId="{E41A8DE4-8DDA-48DE-8772-5F4AE32CF053}" srcOrd="0" destOrd="0" parTransId="{E095AEEC-6993-4A64-AF76-2878027A34B6}" sibTransId="{865CA65E-6AFC-4A52-9AC5-5BABE265EC98}"/>
    <dgm:cxn modelId="{15C4B00D-7D78-4BDF-B342-5C786774B303}" srcId="{1D8B6290-3F14-4C82-98F3-F0F4CB46D60A}" destId="{A6ECDE4B-9EC9-436A-8928-DFE80C70DD9D}" srcOrd="1" destOrd="0" parTransId="{CE70A99E-ADFA-437D-9673-F9989FCDC4F1}" sibTransId="{CE004248-13D2-4B87-821D-27CE62DA4AE5}"/>
    <dgm:cxn modelId="{03B563F4-B18D-45AC-B398-8E0BF725751F}" type="presOf" srcId="{E41A8DE4-8DDA-48DE-8772-5F4AE32CF053}" destId="{7DB12FEC-59EA-45C5-8ECE-BF84D55065C1}" srcOrd="0" destOrd="0" presId="urn:microsoft.com/office/officeart/2005/8/layout/matrix1"/>
    <dgm:cxn modelId="{B3FA82BB-2B45-4B89-8491-989D9DDAC3D1}" type="presParOf" srcId="{8363F339-42A2-4BDB-B213-E658A7CF2083}" destId="{2A8AB8E4-C5F6-43E4-88D1-74095C395AA6}" srcOrd="0" destOrd="0" presId="urn:microsoft.com/office/officeart/2005/8/layout/matrix1"/>
    <dgm:cxn modelId="{E6075100-4061-4240-A3C3-12918A9397A9}" type="presParOf" srcId="{2A8AB8E4-C5F6-43E4-88D1-74095C395AA6}" destId="{7DB12FEC-59EA-45C5-8ECE-BF84D55065C1}" srcOrd="0" destOrd="0" presId="urn:microsoft.com/office/officeart/2005/8/layout/matrix1"/>
    <dgm:cxn modelId="{65BB3516-5B6A-40B9-8AB9-199DFD0F86DD}" type="presParOf" srcId="{2A8AB8E4-C5F6-43E4-88D1-74095C395AA6}" destId="{E4E0C2E8-347B-4423-9937-0D670B3526F2}" srcOrd="1" destOrd="0" presId="urn:microsoft.com/office/officeart/2005/8/layout/matrix1"/>
    <dgm:cxn modelId="{BF728C9F-8B57-4B2F-BE10-10861FC7CD09}" type="presParOf" srcId="{2A8AB8E4-C5F6-43E4-88D1-74095C395AA6}" destId="{B40A96E9-D49F-4A5C-AA11-48B6AB4D1935}" srcOrd="2" destOrd="0" presId="urn:microsoft.com/office/officeart/2005/8/layout/matrix1"/>
    <dgm:cxn modelId="{B947E21E-6655-4F8F-ABCC-5912BEE5A089}" type="presParOf" srcId="{2A8AB8E4-C5F6-43E4-88D1-74095C395AA6}" destId="{7AF40AC6-3DD2-49F8-B7BA-5FEDC45B882B}" srcOrd="3" destOrd="0" presId="urn:microsoft.com/office/officeart/2005/8/layout/matrix1"/>
    <dgm:cxn modelId="{7D22D899-D507-49F3-9AA3-82D6A799A6BD}" type="presParOf" srcId="{2A8AB8E4-C5F6-43E4-88D1-74095C395AA6}" destId="{B1263613-9407-4864-9E5E-937FAAB1942A}" srcOrd="4" destOrd="0" presId="urn:microsoft.com/office/officeart/2005/8/layout/matrix1"/>
    <dgm:cxn modelId="{7547EE5E-C637-44B3-A524-8CCB0418618A}" type="presParOf" srcId="{2A8AB8E4-C5F6-43E4-88D1-74095C395AA6}" destId="{169AED39-191B-47D7-9609-ED0FCDA421C2}" srcOrd="5" destOrd="0" presId="urn:microsoft.com/office/officeart/2005/8/layout/matrix1"/>
    <dgm:cxn modelId="{2A3A151A-748C-420D-A177-29AB913B010F}" type="presParOf" srcId="{2A8AB8E4-C5F6-43E4-88D1-74095C395AA6}" destId="{F93D1083-4D50-491E-A3B9-6DE715182F0F}" srcOrd="6" destOrd="0" presId="urn:microsoft.com/office/officeart/2005/8/layout/matrix1"/>
    <dgm:cxn modelId="{A9CFC872-33E5-4D98-BAA9-AA95B9F13A90}" type="presParOf" srcId="{2A8AB8E4-C5F6-43E4-88D1-74095C395AA6}" destId="{7957140B-EEF7-4B96-8D32-BDF67147FEA2}" srcOrd="7" destOrd="0" presId="urn:microsoft.com/office/officeart/2005/8/layout/matrix1"/>
    <dgm:cxn modelId="{EB04AC03-C807-416E-B805-3DB538BB2F46}" type="presParOf" srcId="{8363F339-42A2-4BDB-B213-E658A7CF2083}" destId="{B20333E6-B68F-4B2C-BC34-775D0DF8B29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1B6BAC-F218-453D-A4F5-ED7AFC85F3D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D72263F-AE3F-4AF5-9B62-2C691AE192D9}">
      <dgm:prSet phldrT="[Szöveg]" custT="1"/>
      <dgm:spPr/>
      <dgm:t>
        <a:bodyPr/>
        <a:lstStyle/>
        <a:p>
          <a:r>
            <a:rPr lang="hu-HU" sz="2000" dirty="0" smtClean="0">
              <a:solidFill>
                <a:schemeClr val="bg1"/>
              </a:solidFill>
            </a:rPr>
            <a:t>Minden gyermek a képességeinek, egyéni szükségleteinek megfelelően azonos szintű oktatásban részesül</a:t>
          </a:r>
          <a:r>
            <a:rPr lang="hu-HU" sz="2000" dirty="0" smtClean="0">
              <a:solidFill>
                <a:srgbClr val="990033"/>
              </a:solidFill>
            </a:rPr>
            <a:t>.</a:t>
          </a:r>
          <a:endParaRPr lang="hu-HU" sz="2000" dirty="0"/>
        </a:p>
      </dgm:t>
    </dgm:pt>
    <dgm:pt modelId="{D8DC2A9B-F988-4A79-8C19-869F8FA9C536}" type="parTrans" cxnId="{F4C63832-250A-4827-BB08-E8607E526E7A}">
      <dgm:prSet/>
      <dgm:spPr/>
      <dgm:t>
        <a:bodyPr/>
        <a:lstStyle/>
        <a:p>
          <a:endParaRPr lang="hu-HU"/>
        </a:p>
      </dgm:t>
    </dgm:pt>
    <dgm:pt modelId="{0F3B4E44-A3A3-4302-969D-A282049BA3F3}" type="sibTrans" cxnId="{F4C63832-250A-4827-BB08-E8607E526E7A}">
      <dgm:prSet/>
      <dgm:spPr/>
      <dgm:t>
        <a:bodyPr/>
        <a:lstStyle/>
        <a:p>
          <a:endParaRPr lang="hu-HU"/>
        </a:p>
      </dgm:t>
    </dgm:pt>
    <dgm:pt modelId="{F090DFFF-DD42-4658-9D8D-01AE6A3223F1}">
      <dgm:prSet phldrT="[Szöveg]" custT="1"/>
      <dgm:spPr/>
      <dgm:t>
        <a:bodyPr/>
        <a:lstStyle/>
        <a:p>
          <a:pPr algn="l"/>
          <a:r>
            <a:rPr lang="hu-HU" sz="1600" b="1" dirty="0" smtClean="0">
              <a:solidFill>
                <a:srgbClr val="990033"/>
              </a:solidFill>
            </a:rPr>
            <a:t>A sikeres együttnevelés feltételei megteremtődnek</a:t>
          </a:r>
          <a:endParaRPr lang="hu-HU" sz="1600" b="1" dirty="0"/>
        </a:p>
      </dgm:t>
    </dgm:pt>
    <dgm:pt modelId="{1D1B4EFF-5704-4D29-AE02-C31BA0F983C3}" type="parTrans" cxnId="{6026294B-327B-42CD-A1E2-D8554FA72445}">
      <dgm:prSet/>
      <dgm:spPr/>
      <dgm:t>
        <a:bodyPr/>
        <a:lstStyle/>
        <a:p>
          <a:endParaRPr lang="hu-HU"/>
        </a:p>
      </dgm:t>
    </dgm:pt>
    <dgm:pt modelId="{68AB4659-9E85-443C-9D58-FB0EB06ABB72}" type="sibTrans" cxnId="{6026294B-327B-42CD-A1E2-D8554FA72445}">
      <dgm:prSet/>
      <dgm:spPr/>
      <dgm:t>
        <a:bodyPr/>
        <a:lstStyle/>
        <a:p>
          <a:endParaRPr lang="hu-HU"/>
        </a:p>
      </dgm:t>
    </dgm:pt>
    <dgm:pt modelId="{E5B228B0-81F2-4D27-96DB-6164D419C89F}">
      <dgm:prSet phldrT="[Szöveg]" custT="1"/>
      <dgm:spPr/>
      <dgm:t>
        <a:bodyPr/>
        <a:lstStyle/>
        <a:p>
          <a:pPr algn="r"/>
          <a:r>
            <a:rPr lang="hu-HU" sz="1600" b="1" dirty="0" smtClean="0">
              <a:solidFill>
                <a:schemeClr val="accent3">
                  <a:lumMod val="75000"/>
                </a:schemeClr>
              </a:solidFill>
            </a:rPr>
            <a:t>Az integrált tanulók az iskola falai között kapják meg a szükséges ellátást: rehabilitáció tehetséggondozás</a:t>
          </a:r>
          <a:endParaRPr lang="hu-HU" sz="1600" b="1" dirty="0">
            <a:solidFill>
              <a:schemeClr val="accent3">
                <a:lumMod val="75000"/>
              </a:schemeClr>
            </a:solidFill>
          </a:endParaRPr>
        </a:p>
      </dgm:t>
    </dgm:pt>
    <dgm:pt modelId="{D2BE4301-190F-4971-850A-24E0302C714C}" type="parTrans" cxnId="{37C1677E-5FA7-48AF-B0F7-C78795848540}">
      <dgm:prSet/>
      <dgm:spPr/>
      <dgm:t>
        <a:bodyPr/>
        <a:lstStyle/>
        <a:p>
          <a:endParaRPr lang="hu-HU"/>
        </a:p>
      </dgm:t>
    </dgm:pt>
    <dgm:pt modelId="{C701671A-5690-4D15-A860-F6136F65379E}" type="sibTrans" cxnId="{37C1677E-5FA7-48AF-B0F7-C78795848540}">
      <dgm:prSet/>
      <dgm:spPr/>
      <dgm:t>
        <a:bodyPr/>
        <a:lstStyle/>
        <a:p>
          <a:endParaRPr lang="hu-HU"/>
        </a:p>
      </dgm:t>
    </dgm:pt>
    <dgm:pt modelId="{E041A761-6A9F-4A36-8464-9E42A36D145A}">
      <dgm:prSet phldrT="[Szöveg]"/>
      <dgm:spPr/>
      <dgm:t>
        <a:bodyPr/>
        <a:lstStyle/>
        <a:p>
          <a:r>
            <a:rPr lang="hu-HU" dirty="0" smtClean="0"/>
            <a:t>Együttműködésen alapuló korszerű tanulási módok honosodnak  meg</a:t>
          </a:r>
          <a:endParaRPr lang="hu-HU" dirty="0"/>
        </a:p>
      </dgm:t>
    </dgm:pt>
    <dgm:pt modelId="{786ED162-5DEB-4705-AF4A-E2E3648851C0}" type="parTrans" cxnId="{683B6304-F1EB-4B03-A8EC-7C4EF4580FFE}">
      <dgm:prSet/>
      <dgm:spPr/>
      <dgm:t>
        <a:bodyPr/>
        <a:lstStyle/>
        <a:p>
          <a:endParaRPr lang="hu-HU"/>
        </a:p>
      </dgm:t>
    </dgm:pt>
    <dgm:pt modelId="{2774FC3D-6554-4667-B129-44CDDC9173CB}" type="sibTrans" cxnId="{683B6304-F1EB-4B03-A8EC-7C4EF4580FFE}">
      <dgm:prSet/>
      <dgm:spPr/>
      <dgm:t>
        <a:bodyPr/>
        <a:lstStyle/>
        <a:p>
          <a:endParaRPr lang="hu-HU"/>
        </a:p>
      </dgm:t>
    </dgm:pt>
    <dgm:pt modelId="{B6E82ED7-4CD2-4CFB-AE7E-E2587DBBA62E}">
      <dgm:prSet phldrT="[Szöveg]"/>
      <dgm:spPr/>
      <dgm:t>
        <a:bodyPr/>
        <a:lstStyle/>
        <a:p>
          <a:r>
            <a:rPr lang="hu-HU" dirty="0" smtClean="0">
              <a:solidFill>
                <a:srgbClr val="7030A0"/>
              </a:solidFill>
            </a:rPr>
            <a:t>Rugalmas struktúra,egyéni haladási ütem, ellenőrzés, értékelés</a:t>
          </a:r>
          <a:endParaRPr lang="hu-HU" dirty="0">
            <a:solidFill>
              <a:srgbClr val="7030A0"/>
            </a:solidFill>
          </a:endParaRPr>
        </a:p>
      </dgm:t>
    </dgm:pt>
    <dgm:pt modelId="{56E3D5B9-2157-47CD-9A7A-6FB4F575A8B7}" type="parTrans" cxnId="{EBA3E69A-241D-4C50-87F9-F05B57D06533}">
      <dgm:prSet/>
      <dgm:spPr/>
      <dgm:t>
        <a:bodyPr/>
        <a:lstStyle/>
        <a:p>
          <a:endParaRPr lang="hu-HU"/>
        </a:p>
      </dgm:t>
    </dgm:pt>
    <dgm:pt modelId="{FB233257-9C60-4634-AC02-5395BEA98BCF}" type="sibTrans" cxnId="{EBA3E69A-241D-4C50-87F9-F05B57D06533}">
      <dgm:prSet/>
      <dgm:spPr/>
      <dgm:t>
        <a:bodyPr/>
        <a:lstStyle/>
        <a:p>
          <a:endParaRPr lang="hu-HU"/>
        </a:p>
      </dgm:t>
    </dgm:pt>
    <dgm:pt modelId="{2A0380A8-50D5-4E28-8566-459E3805FE7A}">
      <dgm:prSet phldrT="[Szöveg]"/>
      <dgm:spPr/>
      <dgm:t>
        <a:bodyPr/>
        <a:lstStyle/>
        <a:p>
          <a:r>
            <a:rPr lang="hu-HU" dirty="0" smtClean="0"/>
            <a:t>Intenzív készség- és képességfejlesztés</a:t>
          </a:r>
          <a:endParaRPr lang="hu-HU" dirty="0"/>
        </a:p>
      </dgm:t>
    </dgm:pt>
    <dgm:pt modelId="{F9673BF8-1898-42C9-9FD3-9AE918B88838}" type="parTrans" cxnId="{0EA7BB6C-DA6C-48C1-B899-16EB9255D9B1}">
      <dgm:prSet/>
      <dgm:spPr/>
      <dgm:t>
        <a:bodyPr/>
        <a:lstStyle/>
        <a:p>
          <a:endParaRPr lang="hu-HU"/>
        </a:p>
      </dgm:t>
    </dgm:pt>
    <dgm:pt modelId="{30B17428-4CE0-4FC8-BE85-0423242C35C0}" type="sibTrans" cxnId="{0EA7BB6C-DA6C-48C1-B899-16EB9255D9B1}">
      <dgm:prSet/>
      <dgm:spPr/>
      <dgm:t>
        <a:bodyPr/>
        <a:lstStyle/>
        <a:p>
          <a:endParaRPr lang="hu-HU"/>
        </a:p>
      </dgm:t>
    </dgm:pt>
    <dgm:pt modelId="{B65FDF9F-1806-4CC1-B1C4-E9AC754AE32B}">
      <dgm:prSet phldrT="[Szöveg]"/>
      <dgm:spPr/>
      <dgm:t>
        <a:bodyPr/>
        <a:lstStyle/>
        <a:p>
          <a:r>
            <a:rPr lang="hu-HU" dirty="0" smtClean="0"/>
            <a:t>Tanulás iránti motiváció, tanórai aktivitás , sikerélmény n</a:t>
          </a:r>
          <a:r>
            <a:rPr lang="hu-HU" b="1" dirty="0" smtClean="0"/>
            <a:t>ő  </a:t>
          </a:r>
          <a:endParaRPr lang="hu-HU" b="1" dirty="0"/>
        </a:p>
      </dgm:t>
    </dgm:pt>
    <dgm:pt modelId="{42909050-FB62-444B-87FB-9D1F211006E5}" type="parTrans" cxnId="{E6CDE595-073D-46FD-AA90-915D12AAFAAC}">
      <dgm:prSet/>
      <dgm:spPr/>
      <dgm:t>
        <a:bodyPr/>
        <a:lstStyle/>
        <a:p>
          <a:endParaRPr lang="hu-HU"/>
        </a:p>
      </dgm:t>
    </dgm:pt>
    <dgm:pt modelId="{E7437BA3-8B47-4F93-8E3D-D73520956864}" type="sibTrans" cxnId="{E6CDE595-073D-46FD-AA90-915D12AAFAAC}">
      <dgm:prSet/>
      <dgm:spPr/>
      <dgm:t>
        <a:bodyPr/>
        <a:lstStyle/>
        <a:p>
          <a:endParaRPr lang="hu-HU"/>
        </a:p>
      </dgm:t>
    </dgm:pt>
    <dgm:pt modelId="{EB54917F-938E-42F4-B54D-7F6A1112D8A0}">
      <dgm:prSet phldrT="[Szöveg]"/>
      <dgm:spPr/>
      <dgm:t>
        <a:bodyPr/>
        <a:lstStyle/>
        <a:p>
          <a:r>
            <a:rPr lang="hu-HU" dirty="0" smtClean="0"/>
            <a:t>Tantárgyi </a:t>
          </a:r>
          <a:r>
            <a:rPr lang="hu-HU" dirty="0" smtClean="0"/>
            <a:t>eredmények,  </a:t>
          </a:r>
          <a:r>
            <a:rPr lang="hu-HU" dirty="0" smtClean="0"/>
            <a:t>továbbtanulási mutatók javulása</a:t>
          </a:r>
          <a:endParaRPr lang="hu-HU" dirty="0"/>
        </a:p>
      </dgm:t>
    </dgm:pt>
    <dgm:pt modelId="{58E96FA6-614D-417D-9FCF-8739E4E89717}" type="parTrans" cxnId="{EA1CB90C-FB30-495F-A383-96E1E6BDCFC7}">
      <dgm:prSet/>
      <dgm:spPr/>
      <dgm:t>
        <a:bodyPr/>
        <a:lstStyle/>
        <a:p>
          <a:endParaRPr lang="hu-HU"/>
        </a:p>
      </dgm:t>
    </dgm:pt>
    <dgm:pt modelId="{4C8D898D-0B35-4D19-B078-43AE11CF0B5D}" type="sibTrans" cxnId="{EA1CB90C-FB30-495F-A383-96E1E6BDCFC7}">
      <dgm:prSet/>
      <dgm:spPr/>
      <dgm:t>
        <a:bodyPr/>
        <a:lstStyle/>
        <a:p>
          <a:endParaRPr lang="hu-HU"/>
        </a:p>
      </dgm:t>
    </dgm:pt>
    <dgm:pt modelId="{5E00E383-9A7A-41E3-8110-EA6738F2F446}">
      <dgm:prSet phldrT="[Szöveg]" custT="1"/>
      <dgm:spPr/>
      <dgm:t>
        <a:bodyPr/>
        <a:lstStyle/>
        <a:p>
          <a:r>
            <a:rPr lang="hu-HU" sz="1600" b="1" dirty="0" smtClean="0">
              <a:solidFill>
                <a:srgbClr val="7030A0"/>
              </a:solidFill>
            </a:rPr>
            <a:t>Tevékenységközpontúság, kompetenciafejlesztés kooperatív tanulási módok, projekt, dráma, IKT eszközök </a:t>
          </a:r>
          <a:endParaRPr lang="hu-HU" sz="1600" b="1" dirty="0">
            <a:solidFill>
              <a:srgbClr val="7030A0"/>
            </a:solidFill>
          </a:endParaRPr>
        </a:p>
      </dgm:t>
    </dgm:pt>
    <dgm:pt modelId="{85356FCD-E2DC-4A75-93DC-7FDA110BF5BD}" type="sibTrans" cxnId="{F29D4DF8-9BAD-4308-BF0E-2D19021BBDC5}">
      <dgm:prSet/>
      <dgm:spPr/>
      <dgm:t>
        <a:bodyPr/>
        <a:lstStyle/>
        <a:p>
          <a:endParaRPr lang="hu-HU"/>
        </a:p>
      </dgm:t>
    </dgm:pt>
    <dgm:pt modelId="{F5047CCA-3A91-4F05-B922-BF15F9EA550C}" type="parTrans" cxnId="{F29D4DF8-9BAD-4308-BF0E-2D19021BBDC5}">
      <dgm:prSet/>
      <dgm:spPr/>
      <dgm:t>
        <a:bodyPr/>
        <a:lstStyle/>
        <a:p>
          <a:endParaRPr lang="hu-HU"/>
        </a:p>
      </dgm:t>
    </dgm:pt>
    <dgm:pt modelId="{E847C0EB-0F69-40E0-9174-73540AC74327}" type="pres">
      <dgm:prSet presAssocID="{521B6BAC-F218-453D-A4F5-ED7AFC85F3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9AEA16F-55D3-4259-914E-084134A15B23}" type="pres">
      <dgm:prSet presAssocID="{2A0380A8-50D5-4E28-8566-459E3805FE7A}" presName="boxAndChildren" presStyleCnt="0"/>
      <dgm:spPr/>
    </dgm:pt>
    <dgm:pt modelId="{A4EB1997-CE63-427D-95CD-DC4263EF20F6}" type="pres">
      <dgm:prSet presAssocID="{2A0380A8-50D5-4E28-8566-459E3805FE7A}" presName="parentTextBox" presStyleLbl="node1" presStyleIdx="0" presStyleCnt="3"/>
      <dgm:spPr/>
      <dgm:t>
        <a:bodyPr/>
        <a:lstStyle/>
        <a:p>
          <a:endParaRPr lang="hu-HU"/>
        </a:p>
      </dgm:t>
    </dgm:pt>
    <dgm:pt modelId="{3451755C-5F6A-4453-B2F2-D26158FB4121}" type="pres">
      <dgm:prSet presAssocID="{2A0380A8-50D5-4E28-8566-459E3805FE7A}" presName="entireBox" presStyleLbl="node1" presStyleIdx="0" presStyleCnt="3" custLinFactNeighborX="2794" custLinFactNeighborY="2000"/>
      <dgm:spPr/>
      <dgm:t>
        <a:bodyPr/>
        <a:lstStyle/>
        <a:p>
          <a:endParaRPr lang="hu-HU"/>
        </a:p>
      </dgm:t>
    </dgm:pt>
    <dgm:pt modelId="{D16E4DDE-5170-4E70-A2AB-521EA9D889F9}" type="pres">
      <dgm:prSet presAssocID="{2A0380A8-50D5-4E28-8566-459E3805FE7A}" presName="descendantBox" presStyleCnt="0"/>
      <dgm:spPr/>
    </dgm:pt>
    <dgm:pt modelId="{E6F69118-1B9B-441A-830A-991E9AB23653}" type="pres">
      <dgm:prSet presAssocID="{B65FDF9F-1806-4CC1-B1C4-E9AC754AE32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47269D0-CE8B-4ED0-9B82-CD1EFCA57461}" type="pres">
      <dgm:prSet presAssocID="{EB54917F-938E-42F4-B54D-7F6A1112D8A0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6BDBA3D-2ED1-48C2-AF94-C11CF9DDB5D5}" type="pres">
      <dgm:prSet presAssocID="{2774FC3D-6554-4667-B129-44CDDC9173CB}" presName="sp" presStyleCnt="0"/>
      <dgm:spPr/>
    </dgm:pt>
    <dgm:pt modelId="{5A67513A-D2E2-4890-8505-7E9DEAF5B28C}" type="pres">
      <dgm:prSet presAssocID="{E041A761-6A9F-4A36-8464-9E42A36D145A}" presName="arrowAndChildren" presStyleCnt="0"/>
      <dgm:spPr/>
    </dgm:pt>
    <dgm:pt modelId="{DCDC86D1-20C5-475C-8003-6E2771F35AB7}" type="pres">
      <dgm:prSet presAssocID="{E041A761-6A9F-4A36-8464-9E42A36D145A}" presName="parentTextArrow" presStyleLbl="node1" presStyleIdx="0" presStyleCnt="3"/>
      <dgm:spPr/>
      <dgm:t>
        <a:bodyPr/>
        <a:lstStyle/>
        <a:p>
          <a:endParaRPr lang="hu-HU"/>
        </a:p>
      </dgm:t>
    </dgm:pt>
    <dgm:pt modelId="{7C4814D0-9C95-4868-A774-2BA638848E2E}" type="pres">
      <dgm:prSet presAssocID="{E041A761-6A9F-4A36-8464-9E42A36D145A}" presName="arrow" presStyleLbl="node1" presStyleIdx="1" presStyleCnt="3" custScaleY="137681"/>
      <dgm:spPr/>
      <dgm:t>
        <a:bodyPr/>
        <a:lstStyle/>
        <a:p>
          <a:endParaRPr lang="hu-HU"/>
        </a:p>
      </dgm:t>
    </dgm:pt>
    <dgm:pt modelId="{EA590BE3-AD57-4AC0-AA86-7C8943E2B67A}" type="pres">
      <dgm:prSet presAssocID="{E041A761-6A9F-4A36-8464-9E42A36D145A}" presName="descendantArrow" presStyleCnt="0"/>
      <dgm:spPr/>
    </dgm:pt>
    <dgm:pt modelId="{85364CCA-10E6-4AE5-BA60-C569878CD7EA}" type="pres">
      <dgm:prSet presAssocID="{5E00E383-9A7A-41E3-8110-EA6738F2F446}" presName="childTextArrow" presStyleLbl="fgAccFollowNode1" presStyleIdx="2" presStyleCnt="6" custScaleY="19131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9D21977-7BEC-41E5-B9C1-DF6F0176962C}" type="pres">
      <dgm:prSet presAssocID="{B6E82ED7-4CD2-4CFB-AE7E-E2587DBBA62E}" presName="childTextArrow" presStyleLbl="fgAccFollowNode1" presStyleIdx="3" presStyleCnt="6" custScaleY="19003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5F0F21-3929-4D38-9D46-60F4B6C13642}" type="pres">
      <dgm:prSet presAssocID="{0F3B4E44-A3A3-4302-969D-A282049BA3F3}" presName="sp" presStyleCnt="0"/>
      <dgm:spPr/>
    </dgm:pt>
    <dgm:pt modelId="{3EAAF89A-6947-433E-8125-A2558C7AD677}" type="pres">
      <dgm:prSet presAssocID="{AD72263F-AE3F-4AF5-9B62-2C691AE192D9}" presName="arrowAndChildren" presStyleCnt="0"/>
      <dgm:spPr/>
    </dgm:pt>
    <dgm:pt modelId="{382D92DE-374D-4C95-810C-436FECC682F2}" type="pres">
      <dgm:prSet presAssocID="{AD72263F-AE3F-4AF5-9B62-2C691AE192D9}" presName="parentTextArrow" presStyleLbl="node1" presStyleIdx="1" presStyleCnt="3"/>
      <dgm:spPr/>
      <dgm:t>
        <a:bodyPr/>
        <a:lstStyle/>
        <a:p>
          <a:endParaRPr lang="hu-HU"/>
        </a:p>
      </dgm:t>
    </dgm:pt>
    <dgm:pt modelId="{BD0218C6-DFC4-40CF-B867-45A56200D67D}" type="pres">
      <dgm:prSet presAssocID="{AD72263F-AE3F-4AF5-9B62-2C691AE192D9}" presName="arrow" presStyleLbl="node1" presStyleIdx="2" presStyleCnt="3" custLinFactNeighborX="541" custLinFactNeighborY="-8333"/>
      <dgm:spPr/>
      <dgm:t>
        <a:bodyPr/>
        <a:lstStyle/>
        <a:p>
          <a:endParaRPr lang="hu-HU"/>
        </a:p>
      </dgm:t>
    </dgm:pt>
    <dgm:pt modelId="{4FAB9DB7-AF43-4A45-8128-D17CD9754784}" type="pres">
      <dgm:prSet presAssocID="{AD72263F-AE3F-4AF5-9B62-2C691AE192D9}" presName="descendantArrow" presStyleCnt="0"/>
      <dgm:spPr/>
    </dgm:pt>
    <dgm:pt modelId="{72F4F07E-A7E5-44E0-B79F-7C08FF20C9E0}" type="pres">
      <dgm:prSet presAssocID="{F090DFFF-DD42-4658-9D8D-01AE6A3223F1}" presName="childTextArrow" presStyleLbl="fgAccFollowNode1" presStyleIdx="4" presStyleCnt="6" custScaleY="120664" custLinFactNeighborX="-1183" custLinFactNeighborY="1341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F79B027-558E-4BE8-BBBE-8A2C29350B0A}" type="pres">
      <dgm:prSet presAssocID="{E5B228B0-81F2-4D27-96DB-6164D419C89F}" presName="childTextArrow" presStyleLbl="fgAccFollowNode1" presStyleIdx="5" presStyleCnt="6" custScaleX="166888" custScaleY="115070" custLinFactNeighborX="21882" custLinFactNeighborY="1632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B897EB5-A62F-47B3-8BC0-1A72989E14FF}" type="presOf" srcId="{2A0380A8-50D5-4E28-8566-459E3805FE7A}" destId="{A4EB1997-CE63-427D-95CD-DC4263EF20F6}" srcOrd="0" destOrd="0" presId="urn:microsoft.com/office/officeart/2005/8/layout/process4"/>
    <dgm:cxn modelId="{EBA3E69A-241D-4C50-87F9-F05B57D06533}" srcId="{E041A761-6A9F-4A36-8464-9E42A36D145A}" destId="{B6E82ED7-4CD2-4CFB-AE7E-E2587DBBA62E}" srcOrd="1" destOrd="0" parTransId="{56E3D5B9-2157-47CD-9A7A-6FB4F575A8B7}" sibTransId="{FB233257-9C60-4634-AC02-5395BEA98BCF}"/>
    <dgm:cxn modelId="{37C1677E-5FA7-48AF-B0F7-C78795848540}" srcId="{AD72263F-AE3F-4AF5-9B62-2C691AE192D9}" destId="{E5B228B0-81F2-4D27-96DB-6164D419C89F}" srcOrd="1" destOrd="0" parTransId="{D2BE4301-190F-4971-850A-24E0302C714C}" sibTransId="{C701671A-5690-4D15-A860-F6136F65379E}"/>
    <dgm:cxn modelId="{815EB99C-2936-4FAB-B7D0-FA0F243CE538}" type="presOf" srcId="{E041A761-6A9F-4A36-8464-9E42A36D145A}" destId="{7C4814D0-9C95-4868-A774-2BA638848E2E}" srcOrd="1" destOrd="0" presId="urn:microsoft.com/office/officeart/2005/8/layout/process4"/>
    <dgm:cxn modelId="{CCFB0F19-F52C-480D-86FA-DDD39E3DFE2F}" type="presOf" srcId="{521B6BAC-F218-453D-A4F5-ED7AFC85F3D8}" destId="{E847C0EB-0F69-40E0-9174-73540AC74327}" srcOrd="0" destOrd="0" presId="urn:microsoft.com/office/officeart/2005/8/layout/process4"/>
    <dgm:cxn modelId="{254AB071-30D4-4CE2-A6D5-192A06EAE145}" type="presOf" srcId="{AD72263F-AE3F-4AF5-9B62-2C691AE192D9}" destId="{382D92DE-374D-4C95-810C-436FECC682F2}" srcOrd="0" destOrd="0" presId="urn:microsoft.com/office/officeart/2005/8/layout/process4"/>
    <dgm:cxn modelId="{F29D4DF8-9BAD-4308-BF0E-2D19021BBDC5}" srcId="{E041A761-6A9F-4A36-8464-9E42A36D145A}" destId="{5E00E383-9A7A-41E3-8110-EA6738F2F446}" srcOrd="0" destOrd="0" parTransId="{F5047CCA-3A91-4F05-B922-BF15F9EA550C}" sibTransId="{85356FCD-E2DC-4A75-93DC-7FDA110BF5BD}"/>
    <dgm:cxn modelId="{683B6304-F1EB-4B03-A8EC-7C4EF4580FFE}" srcId="{521B6BAC-F218-453D-A4F5-ED7AFC85F3D8}" destId="{E041A761-6A9F-4A36-8464-9E42A36D145A}" srcOrd="1" destOrd="0" parTransId="{786ED162-5DEB-4705-AF4A-E2E3648851C0}" sibTransId="{2774FC3D-6554-4667-B129-44CDDC9173CB}"/>
    <dgm:cxn modelId="{E6CDE595-073D-46FD-AA90-915D12AAFAAC}" srcId="{2A0380A8-50D5-4E28-8566-459E3805FE7A}" destId="{B65FDF9F-1806-4CC1-B1C4-E9AC754AE32B}" srcOrd="0" destOrd="0" parTransId="{42909050-FB62-444B-87FB-9D1F211006E5}" sibTransId="{E7437BA3-8B47-4F93-8E3D-D73520956864}"/>
    <dgm:cxn modelId="{A8A2457B-09EA-43D1-A92B-D1CD135DD936}" type="presOf" srcId="{EB54917F-938E-42F4-B54D-7F6A1112D8A0}" destId="{C47269D0-CE8B-4ED0-9B82-CD1EFCA57461}" srcOrd="0" destOrd="0" presId="urn:microsoft.com/office/officeart/2005/8/layout/process4"/>
    <dgm:cxn modelId="{005BEE32-AC32-45E2-B58C-D69E87C930A7}" type="presOf" srcId="{B6E82ED7-4CD2-4CFB-AE7E-E2587DBBA62E}" destId="{49D21977-7BEC-41E5-B9C1-DF6F0176962C}" srcOrd="0" destOrd="0" presId="urn:microsoft.com/office/officeart/2005/8/layout/process4"/>
    <dgm:cxn modelId="{EA1CB90C-FB30-495F-A383-96E1E6BDCFC7}" srcId="{2A0380A8-50D5-4E28-8566-459E3805FE7A}" destId="{EB54917F-938E-42F4-B54D-7F6A1112D8A0}" srcOrd="1" destOrd="0" parTransId="{58E96FA6-614D-417D-9FCF-8739E4E89717}" sibTransId="{4C8D898D-0B35-4D19-B078-43AE11CF0B5D}"/>
    <dgm:cxn modelId="{13F54448-2C99-4FF6-9BEA-D1E89431866A}" type="presOf" srcId="{E041A761-6A9F-4A36-8464-9E42A36D145A}" destId="{DCDC86D1-20C5-475C-8003-6E2771F35AB7}" srcOrd="0" destOrd="0" presId="urn:microsoft.com/office/officeart/2005/8/layout/process4"/>
    <dgm:cxn modelId="{9F7CCB68-7796-4653-8795-87939C330FD6}" type="presOf" srcId="{2A0380A8-50D5-4E28-8566-459E3805FE7A}" destId="{3451755C-5F6A-4453-B2F2-D26158FB4121}" srcOrd="1" destOrd="0" presId="urn:microsoft.com/office/officeart/2005/8/layout/process4"/>
    <dgm:cxn modelId="{FE07D03A-F0F2-4FD1-BFF6-7202722E8D3A}" type="presOf" srcId="{5E00E383-9A7A-41E3-8110-EA6738F2F446}" destId="{85364CCA-10E6-4AE5-BA60-C569878CD7EA}" srcOrd="0" destOrd="0" presId="urn:microsoft.com/office/officeart/2005/8/layout/process4"/>
    <dgm:cxn modelId="{0EA7BB6C-DA6C-48C1-B899-16EB9255D9B1}" srcId="{521B6BAC-F218-453D-A4F5-ED7AFC85F3D8}" destId="{2A0380A8-50D5-4E28-8566-459E3805FE7A}" srcOrd="2" destOrd="0" parTransId="{F9673BF8-1898-42C9-9FD3-9AE918B88838}" sibTransId="{30B17428-4CE0-4FC8-BE85-0423242C35C0}"/>
    <dgm:cxn modelId="{6026294B-327B-42CD-A1E2-D8554FA72445}" srcId="{AD72263F-AE3F-4AF5-9B62-2C691AE192D9}" destId="{F090DFFF-DD42-4658-9D8D-01AE6A3223F1}" srcOrd="0" destOrd="0" parTransId="{1D1B4EFF-5704-4D29-AE02-C31BA0F983C3}" sibTransId="{68AB4659-9E85-443C-9D58-FB0EB06ABB72}"/>
    <dgm:cxn modelId="{81C09508-4F36-4BB3-B48C-35BC4174CEB7}" type="presOf" srcId="{AD72263F-AE3F-4AF5-9B62-2C691AE192D9}" destId="{BD0218C6-DFC4-40CF-B867-45A56200D67D}" srcOrd="1" destOrd="0" presId="urn:microsoft.com/office/officeart/2005/8/layout/process4"/>
    <dgm:cxn modelId="{8C37D1B6-102D-4C42-999C-644AEBBDDD63}" type="presOf" srcId="{E5B228B0-81F2-4D27-96DB-6164D419C89F}" destId="{9F79B027-558E-4BE8-BBBE-8A2C29350B0A}" srcOrd="0" destOrd="0" presId="urn:microsoft.com/office/officeart/2005/8/layout/process4"/>
    <dgm:cxn modelId="{37D05F6F-7C60-479B-A0A9-D56D71974D6C}" type="presOf" srcId="{B65FDF9F-1806-4CC1-B1C4-E9AC754AE32B}" destId="{E6F69118-1B9B-441A-830A-991E9AB23653}" srcOrd="0" destOrd="0" presId="urn:microsoft.com/office/officeart/2005/8/layout/process4"/>
    <dgm:cxn modelId="{F4C63832-250A-4827-BB08-E8607E526E7A}" srcId="{521B6BAC-F218-453D-A4F5-ED7AFC85F3D8}" destId="{AD72263F-AE3F-4AF5-9B62-2C691AE192D9}" srcOrd="0" destOrd="0" parTransId="{D8DC2A9B-F988-4A79-8C19-869F8FA9C536}" sibTransId="{0F3B4E44-A3A3-4302-969D-A282049BA3F3}"/>
    <dgm:cxn modelId="{ABB70FA3-5AF1-4824-99CB-8869C6FCF4B6}" type="presOf" srcId="{F090DFFF-DD42-4658-9D8D-01AE6A3223F1}" destId="{72F4F07E-A7E5-44E0-B79F-7C08FF20C9E0}" srcOrd="0" destOrd="0" presId="urn:microsoft.com/office/officeart/2005/8/layout/process4"/>
    <dgm:cxn modelId="{C5D566AD-01EA-414C-A037-A9925A20C16F}" type="presParOf" srcId="{E847C0EB-0F69-40E0-9174-73540AC74327}" destId="{29AEA16F-55D3-4259-914E-084134A15B23}" srcOrd="0" destOrd="0" presId="urn:microsoft.com/office/officeart/2005/8/layout/process4"/>
    <dgm:cxn modelId="{28056B6B-374F-4C3D-B8A1-A4EC4624F9A7}" type="presParOf" srcId="{29AEA16F-55D3-4259-914E-084134A15B23}" destId="{A4EB1997-CE63-427D-95CD-DC4263EF20F6}" srcOrd="0" destOrd="0" presId="urn:microsoft.com/office/officeart/2005/8/layout/process4"/>
    <dgm:cxn modelId="{9300126A-D412-484C-A913-F61589624FED}" type="presParOf" srcId="{29AEA16F-55D3-4259-914E-084134A15B23}" destId="{3451755C-5F6A-4453-B2F2-D26158FB4121}" srcOrd="1" destOrd="0" presId="urn:microsoft.com/office/officeart/2005/8/layout/process4"/>
    <dgm:cxn modelId="{FC486702-9498-4B83-9D7F-B487A9C3060C}" type="presParOf" srcId="{29AEA16F-55D3-4259-914E-084134A15B23}" destId="{D16E4DDE-5170-4E70-A2AB-521EA9D889F9}" srcOrd="2" destOrd="0" presId="urn:microsoft.com/office/officeart/2005/8/layout/process4"/>
    <dgm:cxn modelId="{8B6032E1-3803-478B-B15A-210D371C7EDA}" type="presParOf" srcId="{D16E4DDE-5170-4E70-A2AB-521EA9D889F9}" destId="{E6F69118-1B9B-441A-830A-991E9AB23653}" srcOrd="0" destOrd="0" presId="urn:microsoft.com/office/officeart/2005/8/layout/process4"/>
    <dgm:cxn modelId="{CE93505E-E1E2-430B-A3D0-9245E3F2DFBC}" type="presParOf" srcId="{D16E4DDE-5170-4E70-A2AB-521EA9D889F9}" destId="{C47269D0-CE8B-4ED0-9B82-CD1EFCA57461}" srcOrd="1" destOrd="0" presId="urn:microsoft.com/office/officeart/2005/8/layout/process4"/>
    <dgm:cxn modelId="{0F05C67A-9AA3-4DF2-A37C-95B4B3BE81FF}" type="presParOf" srcId="{E847C0EB-0F69-40E0-9174-73540AC74327}" destId="{26BDBA3D-2ED1-48C2-AF94-C11CF9DDB5D5}" srcOrd="1" destOrd="0" presId="urn:microsoft.com/office/officeart/2005/8/layout/process4"/>
    <dgm:cxn modelId="{A8DD9BB3-D867-45E3-BE9A-F884EFC7444E}" type="presParOf" srcId="{E847C0EB-0F69-40E0-9174-73540AC74327}" destId="{5A67513A-D2E2-4890-8505-7E9DEAF5B28C}" srcOrd="2" destOrd="0" presId="urn:microsoft.com/office/officeart/2005/8/layout/process4"/>
    <dgm:cxn modelId="{F58E72B3-D883-4644-AE01-635C6006905F}" type="presParOf" srcId="{5A67513A-D2E2-4890-8505-7E9DEAF5B28C}" destId="{DCDC86D1-20C5-475C-8003-6E2771F35AB7}" srcOrd="0" destOrd="0" presId="urn:microsoft.com/office/officeart/2005/8/layout/process4"/>
    <dgm:cxn modelId="{69BFE9E4-9B14-4C24-B6A3-ADAA3D6B4458}" type="presParOf" srcId="{5A67513A-D2E2-4890-8505-7E9DEAF5B28C}" destId="{7C4814D0-9C95-4868-A774-2BA638848E2E}" srcOrd="1" destOrd="0" presId="urn:microsoft.com/office/officeart/2005/8/layout/process4"/>
    <dgm:cxn modelId="{FE3D3DA0-0328-4052-97DE-521722F68239}" type="presParOf" srcId="{5A67513A-D2E2-4890-8505-7E9DEAF5B28C}" destId="{EA590BE3-AD57-4AC0-AA86-7C8943E2B67A}" srcOrd="2" destOrd="0" presId="urn:microsoft.com/office/officeart/2005/8/layout/process4"/>
    <dgm:cxn modelId="{70ACC1DC-D237-4599-8C3F-A27CB2630944}" type="presParOf" srcId="{EA590BE3-AD57-4AC0-AA86-7C8943E2B67A}" destId="{85364CCA-10E6-4AE5-BA60-C569878CD7EA}" srcOrd="0" destOrd="0" presId="urn:microsoft.com/office/officeart/2005/8/layout/process4"/>
    <dgm:cxn modelId="{F961D438-87BD-4D23-AEC9-03F49782D96F}" type="presParOf" srcId="{EA590BE3-AD57-4AC0-AA86-7C8943E2B67A}" destId="{49D21977-7BEC-41E5-B9C1-DF6F0176962C}" srcOrd="1" destOrd="0" presId="urn:microsoft.com/office/officeart/2005/8/layout/process4"/>
    <dgm:cxn modelId="{8D2EFA7D-C68E-477B-9FA1-B31BA019F66F}" type="presParOf" srcId="{E847C0EB-0F69-40E0-9174-73540AC74327}" destId="{6B5F0F21-3929-4D38-9D46-60F4B6C13642}" srcOrd="3" destOrd="0" presId="urn:microsoft.com/office/officeart/2005/8/layout/process4"/>
    <dgm:cxn modelId="{FF8E01C5-9930-432C-B349-22A1C518A4E7}" type="presParOf" srcId="{E847C0EB-0F69-40E0-9174-73540AC74327}" destId="{3EAAF89A-6947-433E-8125-A2558C7AD677}" srcOrd="4" destOrd="0" presId="urn:microsoft.com/office/officeart/2005/8/layout/process4"/>
    <dgm:cxn modelId="{D211E7BE-B4A2-4435-9ACF-98CABDF1F431}" type="presParOf" srcId="{3EAAF89A-6947-433E-8125-A2558C7AD677}" destId="{382D92DE-374D-4C95-810C-436FECC682F2}" srcOrd="0" destOrd="0" presId="urn:microsoft.com/office/officeart/2005/8/layout/process4"/>
    <dgm:cxn modelId="{51C99142-7BC0-4AF5-AD7E-A133141C0BED}" type="presParOf" srcId="{3EAAF89A-6947-433E-8125-A2558C7AD677}" destId="{BD0218C6-DFC4-40CF-B867-45A56200D67D}" srcOrd="1" destOrd="0" presId="urn:microsoft.com/office/officeart/2005/8/layout/process4"/>
    <dgm:cxn modelId="{877AE0FA-5BDF-489A-8F9A-AF4D9BF0BEC0}" type="presParOf" srcId="{3EAAF89A-6947-433E-8125-A2558C7AD677}" destId="{4FAB9DB7-AF43-4A45-8128-D17CD9754784}" srcOrd="2" destOrd="0" presId="urn:microsoft.com/office/officeart/2005/8/layout/process4"/>
    <dgm:cxn modelId="{D38E0674-620C-4D03-BF93-B9B1469BF0A6}" type="presParOf" srcId="{4FAB9DB7-AF43-4A45-8128-D17CD9754784}" destId="{72F4F07E-A7E5-44E0-B79F-7C08FF20C9E0}" srcOrd="0" destOrd="0" presId="urn:microsoft.com/office/officeart/2005/8/layout/process4"/>
    <dgm:cxn modelId="{B78CF243-7695-4111-8EB3-3B0CCF089E22}" type="presParOf" srcId="{4FAB9DB7-AF43-4A45-8128-D17CD9754784}" destId="{9F79B027-558E-4BE8-BBBE-8A2C29350B0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1B30F9-6452-4B02-8694-E523AFB7DD7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6243035-3868-4B5F-9559-12A5D2951CF4}">
      <dgm:prSet phldrT="[Szöveg]" custT="1"/>
      <dgm:spPr/>
      <dgm:t>
        <a:bodyPr/>
        <a:lstStyle/>
        <a:p>
          <a:r>
            <a:rPr lang="hu-HU" sz="2400" b="1" dirty="0" smtClean="0">
              <a:solidFill>
                <a:srgbClr val="FFFF00"/>
              </a:solidFill>
            </a:rPr>
            <a:t>Gyermek</a:t>
          </a:r>
          <a:endParaRPr lang="hu-HU" sz="2400" b="1" dirty="0">
            <a:solidFill>
              <a:srgbClr val="FFFF00"/>
            </a:solidFill>
          </a:endParaRPr>
        </a:p>
      </dgm:t>
    </dgm:pt>
    <dgm:pt modelId="{352298FC-ADF4-40D7-A335-1C63F6751A6D}" type="parTrans" cxnId="{1034F5A2-8F4F-468B-A60D-2EE733C20783}">
      <dgm:prSet/>
      <dgm:spPr/>
      <dgm:t>
        <a:bodyPr/>
        <a:lstStyle/>
        <a:p>
          <a:endParaRPr lang="hu-HU"/>
        </a:p>
      </dgm:t>
    </dgm:pt>
    <dgm:pt modelId="{B52D8A80-A9E7-4C72-B8CB-0F4FB95D5443}" type="sibTrans" cxnId="{1034F5A2-8F4F-468B-A60D-2EE733C20783}">
      <dgm:prSet/>
      <dgm:spPr/>
      <dgm:t>
        <a:bodyPr/>
        <a:lstStyle/>
        <a:p>
          <a:endParaRPr lang="hu-HU"/>
        </a:p>
      </dgm:t>
    </dgm:pt>
    <dgm:pt modelId="{853DBA4A-6B36-406F-BFD4-AF721206E591}">
      <dgm:prSet phldrT="[Szöveg]"/>
      <dgm:spPr/>
      <dgm:t>
        <a:bodyPr/>
        <a:lstStyle/>
        <a:p>
          <a:r>
            <a:rPr lang="hu-HU" sz="1700" dirty="0" smtClean="0"/>
            <a:t>Reális énkép, önismeret,  önértékelés, pozitív életszemlélet, segítőkészség</a:t>
          </a:r>
          <a:endParaRPr lang="hu-HU" sz="1700" dirty="0"/>
        </a:p>
      </dgm:t>
    </dgm:pt>
    <dgm:pt modelId="{2715AD51-E589-49D4-B180-B581B2C97044}" type="parTrans" cxnId="{17F07DAE-DE17-48F8-9344-78B0769BAA42}">
      <dgm:prSet/>
      <dgm:spPr/>
      <dgm:t>
        <a:bodyPr/>
        <a:lstStyle/>
        <a:p>
          <a:endParaRPr lang="hu-HU"/>
        </a:p>
      </dgm:t>
    </dgm:pt>
    <dgm:pt modelId="{6A1B984D-A417-4868-8CB8-55246FF207E9}" type="sibTrans" cxnId="{17F07DAE-DE17-48F8-9344-78B0769BAA42}">
      <dgm:prSet/>
      <dgm:spPr/>
      <dgm:t>
        <a:bodyPr/>
        <a:lstStyle/>
        <a:p>
          <a:endParaRPr lang="hu-HU"/>
        </a:p>
      </dgm:t>
    </dgm:pt>
    <dgm:pt modelId="{DC89D294-1460-4196-9B4D-029463036087}">
      <dgm:prSet phldrT="[Szöveg]"/>
      <dgm:spPr/>
      <dgm:t>
        <a:bodyPr/>
        <a:lstStyle/>
        <a:p>
          <a:r>
            <a:rPr lang="hu-HU" sz="1700" dirty="0" smtClean="0"/>
            <a:t>Valamennyi tevékenységben részt vehet – teljes értékű </a:t>
          </a:r>
          <a:endParaRPr lang="hu-HU" sz="1700" dirty="0"/>
        </a:p>
      </dgm:t>
    </dgm:pt>
    <dgm:pt modelId="{A5A8C895-9B01-4C25-A65E-BD09AC396885}" type="parTrans" cxnId="{848F3A93-53DA-4EC8-8F67-F80E7F1D53AE}">
      <dgm:prSet/>
      <dgm:spPr/>
      <dgm:t>
        <a:bodyPr/>
        <a:lstStyle/>
        <a:p>
          <a:endParaRPr lang="hu-HU"/>
        </a:p>
      </dgm:t>
    </dgm:pt>
    <dgm:pt modelId="{251F3C66-3F24-4ADF-82B7-3E3194C06F68}" type="sibTrans" cxnId="{848F3A93-53DA-4EC8-8F67-F80E7F1D53AE}">
      <dgm:prSet/>
      <dgm:spPr/>
      <dgm:t>
        <a:bodyPr/>
        <a:lstStyle/>
        <a:p>
          <a:endParaRPr lang="hu-HU"/>
        </a:p>
      </dgm:t>
    </dgm:pt>
    <dgm:pt modelId="{01EE9515-2597-4A5D-8D2E-5440F1C7EB86}">
      <dgm:prSet phldrT="[Szöveg]" custT="1"/>
      <dgm:spPr/>
      <dgm:t>
        <a:bodyPr/>
        <a:lstStyle/>
        <a:p>
          <a:r>
            <a:rPr lang="hu-HU" sz="2400" b="1" dirty="0" smtClean="0">
              <a:solidFill>
                <a:srgbClr val="C00000"/>
              </a:solidFill>
            </a:rPr>
            <a:t>Pedagógus</a:t>
          </a:r>
          <a:endParaRPr lang="hu-HU" sz="2400" b="1" dirty="0">
            <a:solidFill>
              <a:srgbClr val="C00000"/>
            </a:solidFill>
          </a:endParaRPr>
        </a:p>
      </dgm:t>
    </dgm:pt>
    <dgm:pt modelId="{1BFEC3B0-0CF6-44B1-B80E-58FF59786548}" type="parTrans" cxnId="{02A32827-C09C-46F0-AE19-CF776CDAD9BF}">
      <dgm:prSet/>
      <dgm:spPr/>
      <dgm:t>
        <a:bodyPr/>
        <a:lstStyle/>
        <a:p>
          <a:endParaRPr lang="hu-HU"/>
        </a:p>
      </dgm:t>
    </dgm:pt>
    <dgm:pt modelId="{2B2D1A99-7692-4985-86AC-6954A0974211}" type="sibTrans" cxnId="{02A32827-C09C-46F0-AE19-CF776CDAD9BF}">
      <dgm:prSet/>
      <dgm:spPr/>
      <dgm:t>
        <a:bodyPr/>
        <a:lstStyle/>
        <a:p>
          <a:endParaRPr lang="hu-HU"/>
        </a:p>
      </dgm:t>
    </dgm:pt>
    <dgm:pt modelId="{0D15EAC0-31E6-4E6E-9E78-B61456B08EB6}">
      <dgm:prSet phldrT="[Szöveg]"/>
      <dgm:spPr/>
      <dgm:t>
        <a:bodyPr/>
        <a:lstStyle/>
        <a:p>
          <a:r>
            <a:rPr lang="hu-HU" sz="1700" dirty="0" err="1" smtClean="0"/>
            <a:t>Proszociális</a:t>
          </a:r>
          <a:r>
            <a:rPr lang="hu-HU" sz="1700" dirty="0" smtClean="0"/>
            <a:t> szemlélet</a:t>
          </a:r>
          <a:endParaRPr lang="hu-HU" sz="1700" dirty="0"/>
        </a:p>
      </dgm:t>
    </dgm:pt>
    <dgm:pt modelId="{245B3515-94B4-4BD8-9132-9DB9FFAE9747}" type="parTrans" cxnId="{E31DE6D9-4312-4F01-86B0-F6547E420244}">
      <dgm:prSet/>
      <dgm:spPr/>
      <dgm:t>
        <a:bodyPr/>
        <a:lstStyle/>
        <a:p>
          <a:endParaRPr lang="hu-HU"/>
        </a:p>
      </dgm:t>
    </dgm:pt>
    <dgm:pt modelId="{77AB4AD6-E87B-4EAE-86AC-3F8EC6E8408B}" type="sibTrans" cxnId="{E31DE6D9-4312-4F01-86B0-F6547E420244}">
      <dgm:prSet/>
      <dgm:spPr/>
      <dgm:t>
        <a:bodyPr/>
        <a:lstStyle/>
        <a:p>
          <a:endParaRPr lang="hu-HU"/>
        </a:p>
      </dgm:t>
    </dgm:pt>
    <dgm:pt modelId="{1B9E9C7C-22F2-44C4-893C-3EC21BA7DECA}">
      <dgm:prSet phldrT="[Szöveg]"/>
      <dgm:spPr/>
      <dgm:t>
        <a:bodyPr/>
        <a:lstStyle/>
        <a:p>
          <a:r>
            <a:rPr lang="hu-HU" sz="1700" dirty="0" smtClean="0"/>
            <a:t>Bővülő módszertani kultúra</a:t>
          </a:r>
          <a:endParaRPr lang="hu-HU" sz="1700" dirty="0"/>
        </a:p>
      </dgm:t>
    </dgm:pt>
    <dgm:pt modelId="{E6B0EF4A-66E0-4577-9272-738301AB8C0E}" type="parTrans" cxnId="{F93149D4-8BD5-4FAB-908D-2CCF91FE1D19}">
      <dgm:prSet/>
      <dgm:spPr/>
      <dgm:t>
        <a:bodyPr/>
        <a:lstStyle/>
        <a:p>
          <a:endParaRPr lang="hu-HU"/>
        </a:p>
      </dgm:t>
    </dgm:pt>
    <dgm:pt modelId="{43DDA185-2BAE-4CD9-BF3E-E0EE700E0C7F}" type="sibTrans" cxnId="{F93149D4-8BD5-4FAB-908D-2CCF91FE1D19}">
      <dgm:prSet/>
      <dgm:spPr/>
      <dgm:t>
        <a:bodyPr/>
        <a:lstStyle/>
        <a:p>
          <a:endParaRPr lang="hu-HU"/>
        </a:p>
      </dgm:t>
    </dgm:pt>
    <dgm:pt modelId="{40ABF994-8D19-46FA-9836-01817D1EBA15}">
      <dgm:prSet phldrT="[Szöveg]" custT="1"/>
      <dgm:spPr/>
      <dgm:t>
        <a:bodyPr/>
        <a:lstStyle/>
        <a:p>
          <a:r>
            <a:rPr lang="hu-HU" sz="2400" b="1" dirty="0" smtClean="0">
              <a:solidFill>
                <a:srgbClr val="7030A0"/>
              </a:solidFill>
            </a:rPr>
            <a:t>Szülő</a:t>
          </a:r>
          <a:endParaRPr lang="hu-HU" sz="2400" b="1" dirty="0">
            <a:solidFill>
              <a:srgbClr val="7030A0"/>
            </a:solidFill>
          </a:endParaRPr>
        </a:p>
      </dgm:t>
    </dgm:pt>
    <dgm:pt modelId="{100055AC-49E0-43B0-B74F-66AC92860158}" type="parTrans" cxnId="{D6D481DD-6B3F-45D6-A4DD-39683FAD2B44}">
      <dgm:prSet/>
      <dgm:spPr/>
      <dgm:t>
        <a:bodyPr/>
        <a:lstStyle/>
        <a:p>
          <a:endParaRPr lang="hu-HU"/>
        </a:p>
      </dgm:t>
    </dgm:pt>
    <dgm:pt modelId="{8610E549-6F34-4CB0-9D49-76FE47B62AE7}" type="sibTrans" cxnId="{D6D481DD-6B3F-45D6-A4DD-39683FAD2B44}">
      <dgm:prSet/>
      <dgm:spPr/>
      <dgm:t>
        <a:bodyPr/>
        <a:lstStyle/>
        <a:p>
          <a:endParaRPr lang="hu-HU"/>
        </a:p>
      </dgm:t>
    </dgm:pt>
    <dgm:pt modelId="{9AAF4923-CCFB-4CFB-9FE1-2F7B5750972D}">
      <dgm:prSet phldrT="[Szöveg]"/>
      <dgm:spPr/>
      <dgm:t>
        <a:bodyPr/>
        <a:lstStyle/>
        <a:p>
          <a:r>
            <a:rPr lang="hu-HU" sz="1700" dirty="0" smtClean="0"/>
            <a:t>Nő az iskolával szembeni elégedettség</a:t>
          </a:r>
          <a:endParaRPr lang="hu-HU" sz="1700" dirty="0"/>
        </a:p>
      </dgm:t>
    </dgm:pt>
    <dgm:pt modelId="{5B8314AD-632F-44CD-92BA-D486B28D7E03}" type="parTrans" cxnId="{A385C50D-BBF8-4A63-9B3F-0664CC72B4AE}">
      <dgm:prSet/>
      <dgm:spPr/>
      <dgm:t>
        <a:bodyPr/>
        <a:lstStyle/>
        <a:p>
          <a:endParaRPr lang="hu-HU"/>
        </a:p>
      </dgm:t>
    </dgm:pt>
    <dgm:pt modelId="{ECB9C4DC-98E3-495D-B96D-6617694E440D}" type="sibTrans" cxnId="{A385C50D-BBF8-4A63-9B3F-0664CC72B4AE}">
      <dgm:prSet/>
      <dgm:spPr/>
      <dgm:t>
        <a:bodyPr/>
        <a:lstStyle/>
        <a:p>
          <a:endParaRPr lang="hu-HU"/>
        </a:p>
      </dgm:t>
    </dgm:pt>
    <dgm:pt modelId="{5464EE4E-E504-40C5-AAC6-5315AC4EB2FF}">
      <dgm:prSet phldrT="[Szöveg]"/>
      <dgm:spPr/>
      <dgm:t>
        <a:bodyPr/>
        <a:lstStyle/>
        <a:p>
          <a:r>
            <a:rPr lang="hu-HU" sz="1700" dirty="0" smtClean="0"/>
            <a:t>Erősödő team munka</a:t>
          </a:r>
          <a:endParaRPr lang="hu-HU" sz="1700" dirty="0"/>
        </a:p>
      </dgm:t>
    </dgm:pt>
    <dgm:pt modelId="{37EA3F2F-C4B0-4ADB-B9FC-2CD03B74F842}" type="parTrans" cxnId="{3FE13230-BA7D-4A00-9935-7AB726E96C58}">
      <dgm:prSet/>
      <dgm:spPr/>
      <dgm:t>
        <a:bodyPr/>
        <a:lstStyle/>
        <a:p>
          <a:endParaRPr lang="hu-HU"/>
        </a:p>
      </dgm:t>
    </dgm:pt>
    <dgm:pt modelId="{76CA2006-CE14-4856-A42A-6CB34068C4DF}" type="sibTrans" cxnId="{3FE13230-BA7D-4A00-9935-7AB726E96C58}">
      <dgm:prSet/>
      <dgm:spPr/>
      <dgm:t>
        <a:bodyPr/>
        <a:lstStyle/>
        <a:p>
          <a:endParaRPr lang="hu-HU"/>
        </a:p>
      </dgm:t>
    </dgm:pt>
    <dgm:pt modelId="{E1F030BC-99CF-4041-AA13-F7C3666A578F}">
      <dgm:prSet phldrT="[Szöveg]"/>
      <dgm:spPr/>
      <dgm:t>
        <a:bodyPr/>
        <a:lstStyle/>
        <a:p>
          <a:r>
            <a:rPr lang="hu-HU" sz="1700" dirty="0" smtClean="0"/>
            <a:t>Közvetlen részese az iskolai életnek</a:t>
          </a:r>
          <a:endParaRPr lang="hu-HU" sz="1700" dirty="0"/>
        </a:p>
      </dgm:t>
    </dgm:pt>
    <dgm:pt modelId="{2E821B7C-79F4-4CFD-BD46-0E97E4419F9B}" type="parTrans" cxnId="{56B8C6B9-86CC-44B2-BACB-8ECFA0AA6F77}">
      <dgm:prSet/>
      <dgm:spPr/>
      <dgm:t>
        <a:bodyPr/>
        <a:lstStyle/>
        <a:p>
          <a:endParaRPr lang="hu-HU"/>
        </a:p>
      </dgm:t>
    </dgm:pt>
    <dgm:pt modelId="{D7B2C975-F8EB-4591-AEE3-4293DB1F4D72}" type="sibTrans" cxnId="{56B8C6B9-86CC-44B2-BACB-8ECFA0AA6F77}">
      <dgm:prSet/>
      <dgm:spPr/>
      <dgm:t>
        <a:bodyPr/>
        <a:lstStyle/>
        <a:p>
          <a:endParaRPr lang="hu-HU"/>
        </a:p>
      </dgm:t>
    </dgm:pt>
    <dgm:pt modelId="{105004CB-1F68-443E-B4F5-08BCD9C93613}">
      <dgm:prSet phldrT="[Szöveg]"/>
      <dgm:spPr/>
      <dgm:t>
        <a:bodyPr/>
        <a:lstStyle/>
        <a:p>
          <a:r>
            <a:rPr lang="hu-HU" sz="1700" dirty="0" smtClean="0"/>
            <a:t>Tudatosan választják az intézményt</a:t>
          </a:r>
          <a:endParaRPr lang="hu-HU" sz="1700" dirty="0"/>
        </a:p>
      </dgm:t>
    </dgm:pt>
    <dgm:pt modelId="{851E3FDA-0F08-467B-B76B-3FD3800070DF}" type="parTrans" cxnId="{B5B40262-8575-4ED2-8C5C-C836C88DB613}">
      <dgm:prSet/>
      <dgm:spPr/>
      <dgm:t>
        <a:bodyPr/>
        <a:lstStyle/>
        <a:p>
          <a:endParaRPr lang="hu-HU"/>
        </a:p>
      </dgm:t>
    </dgm:pt>
    <dgm:pt modelId="{AE8E3F79-D1E8-4B3D-8B4E-A80605EFF8BB}" type="sibTrans" cxnId="{B5B40262-8575-4ED2-8C5C-C836C88DB613}">
      <dgm:prSet/>
      <dgm:spPr/>
      <dgm:t>
        <a:bodyPr/>
        <a:lstStyle/>
        <a:p>
          <a:endParaRPr lang="hu-HU"/>
        </a:p>
      </dgm:t>
    </dgm:pt>
    <dgm:pt modelId="{5EFC58D5-C3CB-48F2-A00B-4D36D65DEAEC}">
      <dgm:prSet phldrT="[Szöveg]"/>
      <dgm:spPr/>
      <dgm:t>
        <a:bodyPr/>
        <a:lstStyle/>
        <a:p>
          <a:r>
            <a:rPr lang="hu-HU" sz="1700" dirty="0" smtClean="0"/>
            <a:t>Hátrányok csökkenése</a:t>
          </a:r>
          <a:endParaRPr lang="hu-HU" sz="1700" dirty="0"/>
        </a:p>
      </dgm:t>
    </dgm:pt>
    <dgm:pt modelId="{51C70949-9169-40EC-9D94-FFE5282158E4}" type="parTrans" cxnId="{0D592955-288E-4417-BCE4-FE75005CA080}">
      <dgm:prSet/>
      <dgm:spPr/>
      <dgm:t>
        <a:bodyPr/>
        <a:lstStyle/>
        <a:p>
          <a:endParaRPr lang="hu-HU"/>
        </a:p>
      </dgm:t>
    </dgm:pt>
    <dgm:pt modelId="{2A0084A5-92A6-4674-87D4-6A753CDCC641}" type="sibTrans" cxnId="{0D592955-288E-4417-BCE4-FE75005CA080}">
      <dgm:prSet/>
      <dgm:spPr/>
      <dgm:t>
        <a:bodyPr/>
        <a:lstStyle/>
        <a:p>
          <a:endParaRPr lang="hu-HU"/>
        </a:p>
      </dgm:t>
    </dgm:pt>
    <dgm:pt modelId="{1F8D041E-3BB2-4976-991B-CB9825F7E3D8}" type="pres">
      <dgm:prSet presAssocID="{291B30F9-6452-4B02-8694-E523AFB7DD7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B0C6093-354F-4E74-8839-9C9B40D8CB49}" type="pres">
      <dgm:prSet presAssocID="{46243035-3868-4B5F-9559-12A5D2951C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08549FE-8A41-4183-AB62-6F659931DDBA}" type="pres">
      <dgm:prSet presAssocID="{B52D8A80-A9E7-4C72-B8CB-0F4FB95D5443}" presName="sibTrans" presStyleCnt="0"/>
      <dgm:spPr/>
    </dgm:pt>
    <dgm:pt modelId="{49B64575-A6BC-46B5-BCF0-22567FEF866B}" type="pres">
      <dgm:prSet presAssocID="{01EE9515-2597-4A5D-8D2E-5440F1C7EB8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74D2512-7331-4C24-B1C2-BD4A46BD7BC9}" type="pres">
      <dgm:prSet presAssocID="{2B2D1A99-7692-4985-86AC-6954A0974211}" presName="sibTrans" presStyleCnt="0"/>
      <dgm:spPr/>
    </dgm:pt>
    <dgm:pt modelId="{3A2BE674-9005-48E7-B126-109B1F03A24A}" type="pres">
      <dgm:prSet presAssocID="{40ABF994-8D19-46FA-9836-01817D1EBA15}" presName="node" presStyleLbl="node1" presStyleIdx="2" presStyleCnt="3" custLinFactNeighborX="19525" custLinFactNeighborY="7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875F20D-4BAD-41E8-9623-87781D9553A5}" type="presOf" srcId="{0D15EAC0-31E6-4E6E-9E78-B61456B08EB6}" destId="{49B64575-A6BC-46B5-BCF0-22567FEF866B}" srcOrd="0" destOrd="1" presId="urn:microsoft.com/office/officeart/2005/8/layout/hList6"/>
    <dgm:cxn modelId="{848F3A93-53DA-4EC8-8F67-F80E7F1D53AE}" srcId="{46243035-3868-4B5F-9559-12A5D2951CF4}" destId="{DC89D294-1460-4196-9B4D-029463036087}" srcOrd="1" destOrd="0" parTransId="{A5A8C895-9B01-4C25-A65E-BD09AC396885}" sibTransId="{251F3C66-3F24-4ADF-82B7-3E3194C06F68}"/>
    <dgm:cxn modelId="{02A32827-C09C-46F0-AE19-CF776CDAD9BF}" srcId="{291B30F9-6452-4B02-8694-E523AFB7DD79}" destId="{01EE9515-2597-4A5D-8D2E-5440F1C7EB86}" srcOrd="1" destOrd="0" parTransId="{1BFEC3B0-0CF6-44B1-B80E-58FF59786548}" sibTransId="{2B2D1A99-7692-4985-86AC-6954A0974211}"/>
    <dgm:cxn modelId="{6201C2A7-B69A-49B8-BA61-B878A94358D1}" type="presOf" srcId="{46243035-3868-4B5F-9559-12A5D2951CF4}" destId="{9B0C6093-354F-4E74-8839-9C9B40D8CB49}" srcOrd="0" destOrd="0" presId="urn:microsoft.com/office/officeart/2005/8/layout/hList6"/>
    <dgm:cxn modelId="{8C8233A1-10DA-4D48-9E62-F35412BCD135}" type="presOf" srcId="{105004CB-1F68-443E-B4F5-08BCD9C93613}" destId="{3A2BE674-9005-48E7-B126-109B1F03A24A}" srcOrd="0" destOrd="3" presId="urn:microsoft.com/office/officeart/2005/8/layout/hList6"/>
    <dgm:cxn modelId="{17F07DAE-DE17-48F8-9344-78B0769BAA42}" srcId="{46243035-3868-4B5F-9559-12A5D2951CF4}" destId="{853DBA4A-6B36-406F-BFD4-AF721206E591}" srcOrd="0" destOrd="0" parTransId="{2715AD51-E589-49D4-B180-B581B2C97044}" sibTransId="{6A1B984D-A417-4868-8CB8-55246FF207E9}"/>
    <dgm:cxn modelId="{B19DCEEF-A66E-43D6-8476-DDCD1CAC7AFB}" type="presOf" srcId="{291B30F9-6452-4B02-8694-E523AFB7DD79}" destId="{1F8D041E-3BB2-4976-991B-CB9825F7E3D8}" srcOrd="0" destOrd="0" presId="urn:microsoft.com/office/officeart/2005/8/layout/hList6"/>
    <dgm:cxn modelId="{56B8C6B9-86CC-44B2-BACB-8ECFA0AA6F77}" srcId="{40ABF994-8D19-46FA-9836-01817D1EBA15}" destId="{E1F030BC-99CF-4041-AA13-F7C3666A578F}" srcOrd="1" destOrd="0" parTransId="{2E821B7C-79F4-4CFD-BD46-0E97E4419F9B}" sibTransId="{D7B2C975-F8EB-4591-AEE3-4293DB1F4D72}"/>
    <dgm:cxn modelId="{B8F9AF62-7420-4CE3-BBC6-7C66A90B08C5}" type="presOf" srcId="{40ABF994-8D19-46FA-9836-01817D1EBA15}" destId="{3A2BE674-9005-48E7-B126-109B1F03A24A}" srcOrd="0" destOrd="0" presId="urn:microsoft.com/office/officeart/2005/8/layout/hList6"/>
    <dgm:cxn modelId="{809538FD-4EBF-4D0D-8F17-66FB00CB89EE}" type="presOf" srcId="{853DBA4A-6B36-406F-BFD4-AF721206E591}" destId="{9B0C6093-354F-4E74-8839-9C9B40D8CB49}" srcOrd="0" destOrd="1" presId="urn:microsoft.com/office/officeart/2005/8/layout/hList6"/>
    <dgm:cxn modelId="{0D592955-288E-4417-BCE4-FE75005CA080}" srcId="{46243035-3868-4B5F-9559-12A5D2951CF4}" destId="{5EFC58D5-C3CB-48F2-A00B-4D36D65DEAEC}" srcOrd="2" destOrd="0" parTransId="{51C70949-9169-40EC-9D94-FFE5282158E4}" sibTransId="{2A0084A5-92A6-4674-87D4-6A753CDCC641}"/>
    <dgm:cxn modelId="{95C3293D-A57C-407A-9648-A7265C4BBC76}" type="presOf" srcId="{E1F030BC-99CF-4041-AA13-F7C3666A578F}" destId="{3A2BE674-9005-48E7-B126-109B1F03A24A}" srcOrd="0" destOrd="2" presId="urn:microsoft.com/office/officeart/2005/8/layout/hList6"/>
    <dgm:cxn modelId="{956E1384-16E8-43A2-86DB-F4980D2C9087}" type="presOf" srcId="{DC89D294-1460-4196-9B4D-029463036087}" destId="{9B0C6093-354F-4E74-8839-9C9B40D8CB49}" srcOrd="0" destOrd="2" presId="urn:microsoft.com/office/officeart/2005/8/layout/hList6"/>
    <dgm:cxn modelId="{B892A105-7A82-42A2-AD94-17BD7761F8A0}" type="presOf" srcId="{1B9E9C7C-22F2-44C4-893C-3EC21BA7DECA}" destId="{49B64575-A6BC-46B5-BCF0-22567FEF866B}" srcOrd="0" destOrd="2" presId="urn:microsoft.com/office/officeart/2005/8/layout/hList6"/>
    <dgm:cxn modelId="{A385C50D-BBF8-4A63-9B3F-0664CC72B4AE}" srcId="{40ABF994-8D19-46FA-9836-01817D1EBA15}" destId="{9AAF4923-CCFB-4CFB-9FE1-2F7B5750972D}" srcOrd="0" destOrd="0" parTransId="{5B8314AD-632F-44CD-92BA-D486B28D7E03}" sibTransId="{ECB9C4DC-98E3-495D-B96D-6617694E440D}"/>
    <dgm:cxn modelId="{D6D481DD-6B3F-45D6-A4DD-39683FAD2B44}" srcId="{291B30F9-6452-4B02-8694-E523AFB7DD79}" destId="{40ABF994-8D19-46FA-9836-01817D1EBA15}" srcOrd="2" destOrd="0" parTransId="{100055AC-49E0-43B0-B74F-66AC92860158}" sibTransId="{8610E549-6F34-4CB0-9D49-76FE47B62AE7}"/>
    <dgm:cxn modelId="{96FCC509-57FF-4164-878B-A2F2F7692FA7}" type="presOf" srcId="{01EE9515-2597-4A5D-8D2E-5440F1C7EB86}" destId="{49B64575-A6BC-46B5-BCF0-22567FEF866B}" srcOrd="0" destOrd="0" presId="urn:microsoft.com/office/officeart/2005/8/layout/hList6"/>
    <dgm:cxn modelId="{B5B40262-8575-4ED2-8C5C-C836C88DB613}" srcId="{40ABF994-8D19-46FA-9836-01817D1EBA15}" destId="{105004CB-1F68-443E-B4F5-08BCD9C93613}" srcOrd="2" destOrd="0" parTransId="{851E3FDA-0F08-467B-B76B-3FD3800070DF}" sibTransId="{AE8E3F79-D1E8-4B3D-8B4E-A80605EFF8BB}"/>
    <dgm:cxn modelId="{F93149D4-8BD5-4FAB-908D-2CCF91FE1D19}" srcId="{01EE9515-2597-4A5D-8D2E-5440F1C7EB86}" destId="{1B9E9C7C-22F2-44C4-893C-3EC21BA7DECA}" srcOrd="1" destOrd="0" parTransId="{E6B0EF4A-66E0-4577-9272-738301AB8C0E}" sibTransId="{43DDA185-2BAE-4CD9-BF3E-E0EE700E0C7F}"/>
    <dgm:cxn modelId="{E31DE6D9-4312-4F01-86B0-F6547E420244}" srcId="{01EE9515-2597-4A5D-8D2E-5440F1C7EB86}" destId="{0D15EAC0-31E6-4E6E-9E78-B61456B08EB6}" srcOrd="0" destOrd="0" parTransId="{245B3515-94B4-4BD8-9132-9DB9FFAE9747}" sibTransId="{77AB4AD6-E87B-4EAE-86AC-3F8EC6E8408B}"/>
    <dgm:cxn modelId="{072EE764-8320-429A-AD57-88F8CB41C78C}" type="presOf" srcId="{9AAF4923-CCFB-4CFB-9FE1-2F7B5750972D}" destId="{3A2BE674-9005-48E7-B126-109B1F03A24A}" srcOrd="0" destOrd="1" presId="urn:microsoft.com/office/officeart/2005/8/layout/hList6"/>
    <dgm:cxn modelId="{3FE13230-BA7D-4A00-9935-7AB726E96C58}" srcId="{01EE9515-2597-4A5D-8D2E-5440F1C7EB86}" destId="{5464EE4E-E504-40C5-AAC6-5315AC4EB2FF}" srcOrd="2" destOrd="0" parTransId="{37EA3F2F-C4B0-4ADB-B9FC-2CD03B74F842}" sibTransId="{76CA2006-CE14-4856-A42A-6CB34068C4DF}"/>
    <dgm:cxn modelId="{1034F5A2-8F4F-468B-A60D-2EE733C20783}" srcId="{291B30F9-6452-4B02-8694-E523AFB7DD79}" destId="{46243035-3868-4B5F-9559-12A5D2951CF4}" srcOrd="0" destOrd="0" parTransId="{352298FC-ADF4-40D7-A335-1C63F6751A6D}" sibTransId="{B52D8A80-A9E7-4C72-B8CB-0F4FB95D5443}"/>
    <dgm:cxn modelId="{B9B0EFFD-1A0B-4F26-A98D-E5D8BC20CAA0}" type="presOf" srcId="{5EFC58D5-C3CB-48F2-A00B-4D36D65DEAEC}" destId="{9B0C6093-354F-4E74-8839-9C9B40D8CB49}" srcOrd="0" destOrd="3" presId="urn:microsoft.com/office/officeart/2005/8/layout/hList6"/>
    <dgm:cxn modelId="{551BA263-4DF9-4186-A6B1-036C098526F3}" type="presOf" srcId="{5464EE4E-E504-40C5-AAC6-5315AC4EB2FF}" destId="{49B64575-A6BC-46B5-BCF0-22567FEF866B}" srcOrd="0" destOrd="3" presId="urn:microsoft.com/office/officeart/2005/8/layout/hList6"/>
    <dgm:cxn modelId="{81E2AD40-72C7-497C-BF2B-88CF070CB0E0}" type="presParOf" srcId="{1F8D041E-3BB2-4976-991B-CB9825F7E3D8}" destId="{9B0C6093-354F-4E74-8839-9C9B40D8CB49}" srcOrd="0" destOrd="0" presId="urn:microsoft.com/office/officeart/2005/8/layout/hList6"/>
    <dgm:cxn modelId="{349CF5F6-E293-473C-83FF-E9FFB78DBC2C}" type="presParOf" srcId="{1F8D041E-3BB2-4976-991B-CB9825F7E3D8}" destId="{B08549FE-8A41-4183-AB62-6F659931DDBA}" srcOrd="1" destOrd="0" presId="urn:microsoft.com/office/officeart/2005/8/layout/hList6"/>
    <dgm:cxn modelId="{37901FC6-153C-4930-AD76-E223445CA00B}" type="presParOf" srcId="{1F8D041E-3BB2-4976-991B-CB9825F7E3D8}" destId="{49B64575-A6BC-46B5-BCF0-22567FEF866B}" srcOrd="2" destOrd="0" presId="urn:microsoft.com/office/officeart/2005/8/layout/hList6"/>
    <dgm:cxn modelId="{90C22CB4-F4E8-4BDD-A457-E17CDCD80BC3}" type="presParOf" srcId="{1F8D041E-3BB2-4976-991B-CB9825F7E3D8}" destId="{B74D2512-7331-4C24-B1C2-BD4A46BD7BC9}" srcOrd="3" destOrd="0" presId="urn:microsoft.com/office/officeart/2005/8/layout/hList6"/>
    <dgm:cxn modelId="{614BDEC3-49F5-44B6-BBAB-85FA72ED7D12}" type="presParOf" srcId="{1F8D041E-3BB2-4976-991B-CB9825F7E3D8}" destId="{3A2BE674-9005-48E7-B126-109B1F03A24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CF444E-B4FD-455F-AD28-B472835831A5}">
      <dsp:nvSpPr>
        <dsp:cNvPr id="0" name=""/>
        <dsp:cNvSpPr/>
      </dsp:nvSpPr>
      <dsp:spPr>
        <a:xfrm rot="5400000">
          <a:off x="-219184" y="413478"/>
          <a:ext cx="1461231" cy="1022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 smtClean="0"/>
            <a:t>Cél</a:t>
          </a:r>
          <a:endParaRPr lang="hu-HU" sz="2900" kern="1200" dirty="0"/>
        </a:p>
      </dsp:txBody>
      <dsp:txXfrm rot="5400000">
        <a:off x="-219184" y="413478"/>
        <a:ext cx="1461231" cy="1022861"/>
      </dsp:txXfrm>
    </dsp:sp>
    <dsp:sp modelId="{83325231-3E66-4E1E-A44D-3C3861A15D22}">
      <dsp:nvSpPr>
        <dsp:cNvPr id="0" name=""/>
        <dsp:cNvSpPr/>
      </dsp:nvSpPr>
      <dsp:spPr>
        <a:xfrm rot="5400000">
          <a:off x="3786205" y="-2569050"/>
          <a:ext cx="949800" cy="6476488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48000" cap="flat" cmpd="thickThin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>
              <a:solidFill>
                <a:srgbClr val="CC3300"/>
              </a:solidFill>
            </a:rPr>
            <a:t>Szegregációmentes pedagógiai környezet biztosítása, esélyegyenlőség megteremtése</a:t>
          </a:r>
          <a:endParaRPr lang="hu-HU" sz="2200" kern="1200" dirty="0">
            <a:solidFill>
              <a:srgbClr val="CC3300"/>
            </a:solidFill>
          </a:endParaRPr>
        </a:p>
      </dsp:txBody>
      <dsp:txXfrm rot="5400000">
        <a:off x="3786205" y="-2569050"/>
        <a:ext cx="949800" cy="6476488"/>
      </dsp:txXfrm>
    </dsp:sp>
    <dsp:sp modelId="{4F1C04B3-00B1-4985-B8BA-174D27B2979A}">
      <dsp:nvSpPr>
        <dsp:cNvPr id="0" name=""/>
        <dsp:cNvSpPr/>
      </dsp:nvSpPr>
      <dsp:spPr>
        <a:xfrm rot="5400000">
          <a:off x="-219184" y="1997621"/>
          <a:ext cx="1461231" cy="1022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 smtClean="0"/>
            <a:t>Cél</a:t>
          </a:r>
          <a:endParaRPr lang="hu-HU" sz="2900" kern="1200" dirty="0"/>
        </a:p>
      </dsp:txBody>
      <dsp:txXfrm rot="5400000">
        <a:off x="-219184" y="1997621"/>
        <a:ext cx="1461231" cy="1022861"/>
      </dsp:txXfrm>
    </dsp:sp>
    <dsp:sp modelId="{F2BDCB79-0BE6-4581-B616-8E6A504C63F7}">
      <dsp:nvSpPr>
        <dsp:cNvPr id="0" name=""/>
        <dsp:cNvSpPr/>
      </dsp:nvSpPr>
      <dsp:spPr>
        <a:xfrm rot="5400000">
          <a:off x="3527674" y="-984906"/>
          <a:ext cx="1466862" cy="6476488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>
              <a:solidFill>
                <a:srgbClr val="C00000"/>
              </a:solidFill>
            </a:rPr>
            <a:t>HH, HHH és az SNI tanulók együttnevelése a többségi tanulókkal</a:t>
          </a:r>
          <a:endParaRPr lang="hu-H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kern="1200" dirty="0" smtClean="0">
              <a:solidFill>
                <a:srgbClr val="C00000"/>
              </a:solidFill>
            </a:rPr>
            <a:t>A tanulók szocializációjának, iskolai pályafutásának elősegítése</a:t>
          </a:r>
          <a:endParaRPr lang="hu-HU" sz="2200" kern="1200" dirty="0"/>
        </a:p>
      </dsp:txBody>
      <dsp:txXfrm rot="5400000">
        <a:off x="3527674" y="-984906"/>
        <a:ext cx="1466862" cy="6476488"/>
      </dsp:txXfrm>
    </dsp:sp>
    <dsp:sp modelId="{270EBC43-AED1-480F-92FB-3A19C2CB561D}">
      <dsp:nvSpPr>
        <dsp:cNvPr id="0" name=""/>
        <dsp:cNvSpPr/>
      </dsp:nvSpPr>
      <dsp:spPr>
        <a:xfrm rot="5400000">
          <a:off x="-219184" y="4085026"/>
          <a:ext cx="1461231" cy="102286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 smtClean="0"/>
            <a:t>Cél</a:t>
          </a:r>
          <a:endParaRPr lang="hu-HU" sz="2900" kern="1200" dirty="0"/>
        </a:p>
      </dsp:txBody>
      <dsp:txXfrm rot="5400000">
        <a:off x="-219184" y="4085026"/>
        <a:ext cx="1461231" cy="1022861"/>
      </dsp:txXfrm>
    </dsp:sp>
    <dsp:sp modelId="{F9AA1E54-DB1C-4D6B-AE75-621B32A58412}">
      <dsp:nvSpPr>
        <dsp:cNvPr id="0" name=""/>
        <dsp:cNvSpPr/>
      </dsp:nvSpPr>
      <dsp:spPr>
        <a:xfrm rot="5400000">
          <a:off x="2959130" y="1298923"/>
          <a:ext cx="2473384" cy="6390156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>
              <a:solidFill>
                <a:srgbClr val="C00000"/>
              </a:solidFill>
            </a:rPr>
            <a:t>Az egyéni különbségekhez igazodó differenciált oktatás</a:t>
          </a:r>
          <a:endParaRPr lang="hu-HU" sz="2400" kern="1200" dirty="0">
            <a:solidFill>
              <a:srgbClr val="C0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>
              <a:solidFill>
                <a:srgbClr val="C00000"/>
              </a:solidFill>
            </a:rPr>
            <a:t>Rehabilitációs ellátás, felzárkóztatás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>
              <a:solidFill>
                <a:srgbClr val="C00000"/>
              </a:solidFill>
            </a:rPr>
            <a:t>Tehetséggondozás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400" kern="1200" dirty="0" smtClean="0">
              <a:solidFill>
                <a:srgbClr val="C00000"/>
              </a:solidFill>
            </a:rPr>
            <a:t>Élethosszig tartó tanulás megalapozása</a:t>
          </a:r>
          <a:endParaRPr lang="hu-HU" sz="2400" kern="1200" dirty="0"/>
        </a:p>
      </dsp:txBody>
      <dsp:txXfrm rot="5400000">
        <a:off x="2959130" y="1298923"/>
        <a:ext cx="2473384" cy="63901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B12FEC-59EA-45C5-8ECE-BF84D55065C1}">
      <dsp:nvSpPr>
        <dsp:cNvPr id="0" name=""/>
        <dsp:cNvSpPr/>
      </dsp:nvSpPr>
      <dsp:spPr>
        <a:xfrm rot="16200000">
          <a:off x="684076" y="-684076"/>
          <a:ext cx="2448272" cy="38164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Teljes körű gyermekvédelmi rendszer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Megteremtése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Törvény adta lehetőségek biztosítása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Ösztöndíj programok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Civil szervezetek bevonása</a:t>
          </a:r>
          <a:endParaRPr lang="hu-HU" sz="1600" kern="1200" dirty="0">
            <a:solidFill>
              <a:schemeClr val="tx1"/>
            </a:solidFill>
          </a:endParaRPr>
        </a:p>
      </dsp:txBody>
      <dsp:txXfrm rot="16200000">
        <a:off x="990109" y="-990109"/>
        <a:ext cx="1836204" cy="3816424"/>
      </dsp:txXfrm>
    </dsp:sp>
    <dsp:sp modelId="{B40A96E9-D49F-4A5C-AA11-48B6AB4D1935}">
      <dsp:nvSpPr>
        <dsp:cNvPr id="0" name=""/>
        <dsp:cNvSpPr/>
      </dsp:nvSpPr>
      <dsp:spPr>
        <a:xfrm>
          <a:off x="3816424" y="0"/>
          <a:ext cx="3816424" cy="2448272"/>
        </a:xfrm>
        <a:prstGeom prst="round1Rect">
          <a:avLst/>
        </a:prstGeom>
        <a:solidFill>
          <a:schemeClr val="accent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Osztálytermi folyamatok: tanórán, napköziben, fejlesztő és tehetséggondozó foglalkozások</a:t>
          </a:r>
          <a:endParaRPr lang="hu-HU" sz="1600" kern="1200" dirty="0">
            <a:solidFill>
              <a:schemeClr val="tx1"/>
            </a:solidFill>
          </a:endParaRPr>
        </a:p>
      </dsp:txBody>
      <dsp:txXfrm>
        <a:off x="3816424" y="0"/>
        <a:ext cx="3816424" cy="1836204"/>
      </dsp:txXfrm>
    </dsp:sp>
    <dsp:sp modelId="{B1263613-9407-4864-9E5E-937FAAB1942A}">
      <dsp:nvSpPr>
        <dsp:cNvPr id="0" name=""/>
        <dsp:cNvSpPr/>
      </dsp:nvSpPr>
      <dsp:spPr>
        <a:xfrm rot="10800000">
          <a:off x="0" y="2376268"/>
          <a:ext cx="3816424" cy="244827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Utazó gyógypedagógia hálózat: rehabilitációs szakellátás</a:t>
          </a:r>
          <a:endParaRPr lang="hu-HU" sz="1600" kern="1200" dirty="0">
            <a:solidFill>
              <a:schemeClr val="tx1"/>
            </a:solidFill>
          </a:endParaRPr>
        </a:p>
      </dsp:txBody>
      <dsp:txXfrm rot="10800000">
        <a:off x="0" y="2988336"/>
        <a:ext cx="3816424" cy="1836204"/>
      </dsp:txXfrm>
    </dsp:sp>
    <dsp:sp modelId="{F93D1083-4D50-491E-A3B9-6DE715182F0F}">
      <dsp:nvSpPr>
        <dsp:cNvPr id="0" name=""/>
        <dsp:cNvSpPr/>
      </dsp:nvSpPr>
      <dsp:spPr>
        <a:xfrm rot="5400000">
          <a:off x="4500500" y="1764196"/>
          <a:ext cx="2448272" cy="38164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tx1"/>
              </a:solidFill>
            </a:rPr>
            <a:t>Az integrációt erősítő tanórán kívüli tevékenységek</a:t>
          </a:r>
          <a:endParaRPr lang="hu-HU" sz="1600" kern="1200" dirty="0">
            <a:solidFill>
              <a:schemeClr val="tx1"/>
            </a:solidFill>
          </a:endParaRPr>
        </a:p>
      </dsp:txBody>
      <dsp:txXfrm rot="5400000">
        <a:off x="4806534" y="2070229"/>
        <a:ext cx="1836204" cy="3816424"/>
      </dsp:txXfrm>
    </dsp:sp>
    <dsp:sp modelId="{B20333E6-B68F-4B2C-BC34-775D0DF8B290}">
      <dsp:nvSpPr>
        <dsp:cNvPr id="0" name=""/>
        <dsp:cNvSpPr/>
      </dsp:nvSpPr>
      <dsp:spPr>
        <a:xfrm>
          <a:off x="2671496" y="1836204"/>
          <a:ext cx="2289854" cy="1224136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48000" cap="flat" cmpd="thickThin" algn="ctr">
          <a:solidFill>
            <a:schemeClr val="accent3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>
              <a:solidFill>
                <a:srgbClr val="C00000"/>
              </a:solidFill>
            </a:rPr>
            <a:t>Iskolán belül valósul meg!</a:t>
          </a:r>
          <a:endParaRPr lang="hu-HU" sz="2000" kern="1200" dirty="0">
            <a:solidFill>
              <a:srgbClr val="C00000"/>
            </a:solidFill>
          </a:endParaRPr>
        </a:p>
      </dsp:txBody>
      <dsp:txXfrm>
        <a:off x="2671496" y="1836204"/>
        <a:ext cx="2289854" cy="12241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1755C-5F6A-4453-B2F2-D26158FB4121}">
      <dsp:nvSpPr>
        <dsp:cNvPr id="0" name=""/>
        <dsp:cNvSpPr/>
      </dsp:nvSpPr>
      <dsp:spPr>
        <a:xfrm>
          <a:off x="0" y="4233722"/>
          <a:ext cx="7499350" cy="11668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Intenzív készség- és képességfejlesztés</a:t>
          </a:r>
          <a:endParaRPr lang="hu-HU" sz="2100" kern="1200" dirty="0"/>
        </a:p>
      </dsp:txBody>
      <dsp:txXfrm>
        <a:off x="0" y="4233722"/>
        <a:ext cx="7499350" cy="630113"/>
      </dsp:txXfrm>
    </dsp:sp>
    <dsp:sp modelId="{E6F69118-1B9B-441A-830A-991E9AB23653}">
      <dsp:nvSpPr>
        <dsp:cNvPr id="0" name=""/>
        <dsp:cNvSpPr/>
      </dsp:nvSpPr>
      <dsp:spPr>
        <a:xfrm>
          <a:off x="0" y="4838914"/>
          <a:ext cx="3749674" cy="5367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Tanulás iránti motiváció, tanórai aktivitás , sikerélmény n</a:t>
          </a:r>
          <a:r>
            <a:rPr lang="hu-HU" sz="1700" b="1" kern="1200" dirty="0" smtClean="0"/>
            <a:t>ő  </a:t>
          </a:r>
          <a:endParaRPr lang="hu-HU" sz="1700" b="1" kern="1200" dirty="0"/>
        </a:p>
      </dsp:txBody>
      <dsp:txXfrm>
        <a:off x="0" y="4838914"/>
        <a:ext cx="3749674" cy="536763"/>
      </dsp:txXfrm>
    </dsp:sp>
    <dsp:sp modelId="{C47269D0-CE8B-4ED0-9B82-CD1EFCA57461}">
      <dsp:nvSpPr>
        <dsp:cNvPr id="0" name=""/>
        <dsp:cNvSpPr/>
      </dsp:nvSpPr>
      <dsp:spPr>
        <a:xfrm>
          <a:off x="3749675" y="4838914"/>
          <a:ext cx="3749674" cy="53676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Tantárgyi </a:t>
          </a:r>
          <a:r>
            <a:rPr lang="hu-HU" sz="1700" kern="1200" dirty="0" smtClean="0"/>
            <a:t>eredmények,  </a:t>
          </a:r>
          <a:r>
            <a:rPr lang="hu-HU" sz="1700" kern="1200" dirty="0" smtClean="0"/>
            <a:t>továbbtanulási mutatók javulása</a:t>
          </a:r>
          <a:endParaRPr lang="hu-HU" sz="1700" kern="1200" dirty="0"/>
        </a:p>
      </dsp:txBody>
      <dsp:txXfrm>
        <a:off x="3749675" y="4838914"/>
        <a:ext cx="3749674" cy="536763"/>
      </dsp:txXfrm>
    </dsp:sp>
    <dsp:sp modelId="{7C4814D0-9C95-4868-A774-2BA638848E2E}">
      <dsp:nvSpPr>
        <dsp:cNvPr id="0" name=""/>
        <dsp:cNvSpPr/>
      </dsp:nvSpPr>
      <dsp:spPr>
        <a:xfrm rot="10800000">
          <a:off x="0" y="1778738"/>
          <a:ext cx="7499350" cy="247090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Együttműködésen alapuló korszerű tanulási módok honosodnak  meg</a:t>
          </a:r>
          <a:endParaRPr lang="hu-HU" sz="2100" kern="1200" dirty="0"/>
        </a:p>
      </dsp:txBody>
      <dsp:txXfrm>
        <a:off x="0" y="1778738"/>
        <a:ext cx="7499350" cy="867286"/>
      </dsp:txXfrm>
    </dsp:sp>
    <dsp:sp modelId="{85364CCA-10E6-4AE5-BA60-C569878CD7EA}">
      <dsp:nvSpPr>
        <dsp:cNvPr id="0" name=""/>
        <dsp:cNvSpPr/>
      </dsp:nvSpPr>
      <dsp:spPr>
        <a:xfrm>
          <a:off x="0" y="2501781"/>
          <a:ext cx="3749674" cy="10266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rgbClr val="7030A0"/>
              </a:solidFill>
            </a:rPr>
            <a:t>Tevékenységközpontúság, kompetenciafejlesztés kooperatív tanulási módok, projekt, dráma, IKT eszközök </a:t>
          </a:r>
          <a:endParaRPr lang="hu-HU" sz="1600" b="1" kern="1200" dirty="0">
            <a:solidFill>
              <a:srgbClr val="7030A0"/>
            </a:solidFill>
          </a:endParaRPr>
        </a:p>
      </dsp:txBody>
      <dsp:txXfrm>
        <a:off x="0" y="2501781"/>
        <a:ext cx="3749674" cy="1026612"/>
      </dsp:txXfrm>
    </dsp:sp>
    <dsp:sp modelId="{49D21977-7BEC-41E5-B9C1-DF6F0176962C}">
      <dsp:nvSpPr>
        <dsp:cNvPr id="0" name=""/>
        <dsp:cNvSpPr/>
      </dsp:nvSpPr>
      <dsp:spPr>
        <a:xfrm>
          <a:off x="3749675" y="2505228"/>
          <a:ext cx="3749674" cy="10197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>
              <a:solidFill>
                <a:srgbClr val="7030A0"/>
              </a:solidFill>
            </a:rPr>
            <a:t>Rugalmas struktúra,egyéni haladási ütem, ellenőrzés, értékelés</a:t>
          </a:r>
          <a:endParaRPr lang="hu-HU" sz="1700" kern="1200" dirty="0">
            <a:solidFill>
              <a:srgbClr val="7030A0"/>
            </a:solidFill>
          </a:endParaRPr>
        </a:p>
      </dsp:txBody>
      <dsp:txXfrm>
        <a:off x="3749675" y="2505228"/>
        <a:ext cx="3749674" cy="1019716"/>
      </dsp:txXfrm>
    </dsp:sp>
    <dsp:sp modelId="{BD0218C6-DFC4-40CF-B867-45A56200D67D}">
      <dsp:nvSpPr>
        <dsp:cNvPr id="0" name=""/>
        <dsp:cNvSpPr/>
      </dsp:nvSpPr>
      <dsp:spPr>
        <a:xfrm rot="10800000">
          <a:off x="0" y="0"/>
          <a:ext cx="7499350" cy="1794657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>
              <a:solidFill>
                <a:schemeClr val="bg1"/>
              </a:solidFill>
            </a:rPr>
            <a:t>Minden gyermek a képességeinek, egyéni szükségleteinek megfelelően azonos szintű oktatásban részesül</a:t>
          </a:r>
          <a:r>
            <a:rPr lang="hu-HU" sz="2000" kern="1200" dirty="0" smtClean="0">
              <a:solidFill>
                <a:srgbClr val="990033"/>
              </a:solidFill>
            </a:rPr>
            <a:t>.</a:t>
          </a:r>
          <a:endParaRPr lang="hu-HU" sz="2000" kern="1200" dirty="0"/>
        </a:p>
      </dsp:txBody>
      <dsp:txXfrm>
        <a:off x="0" y="0"/>
        <a:ext cx="7499350" cy="629924"/>
      </dsp:txXfrm>
    </dsp:sp>
    <dsp:sp modelId="{72F4F07E-A7E5-44E0-B79F-7C08FF20C9E0}">
      <dsp:nvSpPr>
        <dsp:cNvPr id="0" name=""/>
        <dsp:cNvSpPr/>
      </dsp:nvSpPr>
      <dsp:spPr>
        <a:xfrm>
          <a:off x="0" y="648073"/>
          <a:ext cx="2808594" cy="6474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rgbClr val="990033"/>
              </a:solidFill>
            </a:rPr>
            <a:t>A sikeres együttnevelés feltételei megteremtődnek</a:t>
          </a:r>
          <a:endParaRPr lang="hu-HU" sz="1600" b="1" kern="1200" dirty="0"/>
        </a:p>
      </dsp:txBody>
      <dsp:txXfrm>
        <a:off x="0" y="648073"/>
        <a:ext cx="2808594" cy="647486"/>
      </dsp:txXfrm>
    </dsp:sp>
    <dsp:sp modelId="{9F79B027-558E-4BE8-BBBE-8A2C29350B0A}">
      <dsp:nvSpPr>
        <dsp:cNvPr id="0" name=""/>
        <dsp:cNvSpPr/>
      </dsp:nvSpPr>
      <dsp:spPr>
        <a:xfrm>
          <a:off x="2812142" y="678676"/>
          <a:ext cx="4687207" cy="61746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>
              <a:solidFill>
                <a:schemeClr val="accent3">
                  <a:lumMod val="75000"/>
                </a:schemeClr>
              </a:solidFill>
            </a:rPr>
            <a:t>Az integrált tanulók az iskola falai között kapják meg a szükséges ellátást: rehabilitáció tehetséggondozás</a:t>
          </a:r>
          <a:endParaRPr lang="hu-HU" sz="16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812142" y="678676"/>
        <a:ext cx="4687207" cy="6174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0C6093-354F-4E74-8839-9C9B40D8CB49}">
      <dsp:nvSpPr>
        <dsp:cNvPr id="0" name=""/>
        <dsp:cNvSpPr/>
      </dsp:nvSpPr>
      <dsp:spPr>
        <a:xfrm rot="16200000">
          <a:off x="-1209302" y="1210217"/>
          <a:ext cx="4800600" cy="238016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FFFF00"/>
              </a:solidFill>
            </a:rPr>
            <a:t>Gyermek</a:t>
          </a:r>
          <a:endParaRPr lang="hu-HU" sz="2400" b="1" kern="1200" dirty="0">
            <a:solidFill>
              <a:srgbClr val="FFFF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Reális énkép, önismeret,  önértékelés, pozitív életszemlélet, segítőkészség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Valamennyi tevékenységben részt vehet – teljes értékű 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Hátrányok csökkenése</a:t>
          </a:r>
          <a:endParaRPr lang="hu-HU" sz="1700" kern="1200" dirty="0"/>
        </a:p>
      </dsp:txBody>
      <dsp:txXfrm rot="16200000">
        <a:off x="-1209302" y="1210217"/>
        <a:ext cx="4800600" cy="2380164"/>
      </dsp:txXfrm>
    </dsp:sp>
    <dsp:sp modelId="{49B64575-A6BC-46B5-BCF0-22567FEF866B}">
      <dsp:nvSpPr>
        <dsp:cNvPr id="0" name=""/>
        <dsp:cNvSpPr/>
      </dsp:nvSpPr>
      <dsp:spPr>
        <a:xfrm rot="16200000">
          <a:off x="1349374" y="1210217"/>
          <a:ext cx="4800600" cy="238016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C00000"/>
              </a:solidFill>
            </a:rPr>
            <a:t>Pedagógus</a:t>
          </a:r>
          <a:endParaRPr lang="hu-HU" sz="2400" b="1" kern="1200" dirty="0">
            <a:solidFill>
              <a:srgbClr val="C0000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err="1" smtClean="0"/>
            <a:t>Proszociális</a:t>
          </a:r>
          <a:r>
            <a:rPr lang="hu-HU" sz="1700" kern="1200" dirty="0" smtClean="0"/>
            <a:t> szemlélet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Bővülő módszertani kultúra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Erősödő team munka</a:t>
          </a:r>
          <a:endParaRPr lang="hu-HU" sz="1700" kern="1200" dirty="0"/>
        </a:p>
      </dsp:txBody>
      <dsp:txXfrm rot="16200000">
        <a:off x="1349374" y="1210217"/>
        <a:ext cx="4800600" cy="2380164"/>
      </dsp:txXfrm>
    </dsp:sp>
    <dsp:sp modelId="{3A2BE674-9005-48E7-B126-109B1F03A24A}">
      <dsp:nvSpPr>
        <dsp:cNvPr id="0" name=""/>
        <dsp:cNvSpPr/>
      </dsp:nvSpPr>
      <dsp:spPr>
        <a:xfrm rot="16200000">
          <a:off x="3908967" y="1210217"/>
          <a:ext cx="4800600" cy="238016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7030A0"/>
              </a:solidFill>
            </a:rPr>
            <a:t>Szülő</a:t>
          </a:r>
          <a:endParaRPr lang="hu-HU" sz="2400" b="1" kern="1200" dirty="0">
            <a:solidFill>
              <a:srgbClr val="7030A0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Nő az iskolával szembeni elégedettség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Közvetlen részese az iskolai életnek</a:t>
          </a:r>
          <a:endParaRPr lang="hu-H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700" kern="1200" dirty="0" smtClean="0"/>
            <a:t>Tudatosan választják az intézményt</a:t>
          </a:r>
          <a:endParaRPr lang="hu-HU" sz="1700" kern="1200" dirty="0"/>
        </a:p>
      </dsp:txBody>
      <dsp:txXfrm rot="16200000">
        <a:off x="3908967" y="1210217"/>
        <a:ext cx="4800600" cy="2380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C67EA-BE01-4C1A-AE48-221E4045015F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D385E-90C9-4394-8ABA-7DAD8577546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DC2C75-32F8-43FE-8945-6E8D39E2BC4E}" type="datetimeFigureOut">
              <a:rPr lang="hu-HU" smtClean="0"/>
              <a:pPr/>
              <a:t>2011.03.22.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B9FEC8-A59B-439C-9360-99DE94CCE0C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rafeisk.hu" TargetMode="External"/><Relationship Id="rId4" Type="http://schemas.openxmlformats.org/officeDocument/2006/relationships/hyperlink" Target="http://www.rafeisk.hu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34.jpeg"/><Relationship Id="rId4" Type="http://schemas.openxmlformats.org/officeDocument/2006/relationships/hyperlink" Target="MELL&#201;KLET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jpeg"/><Relationship Id="rId5" Type="http://schemas.openxmlformats.org/officeDocument/2006/relationships/hyperlink" Target="mell&#233;klet%202%20t&#225;rgyi.docx" TargetMode="Externa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9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4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4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jpeg"/><Relationship Id="rId3" Type="http://schemas.openxmlformats.org/officeDocument/2006/relationships/image" Target="../media/image46.gif"/><Relationship Id="rId7" Type="http://schemas.openxmlformats.org/officeDocument/2006/relationships/image" Target="../media/image49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R&#225;k&#243;czi%20film.avi" TargetMode="External"/><Relationship Id="rId5" Type="http://schemas.openxmlformats.org/officeDocument/2006/relationships/image" Target="../media/image48.jpeg"/><Relationship Id="rId10" Type="http://schemas.openxmlformats.org/officeDocument/2006/relationships/image" Target="../media/image52.jpeg"/><Relationship Id="rId4" Type="http://schemas.openxmlformats.org/officeDocument/2006/relationships/image" Target="../media/image47.jpeg"/><Relationship Id="rId9" Type="http://schemas.openxmlformats.org/officeDocument/2006/relationships/image" Target="../media/image5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18" Type="http://schemas.openxmlformats.org/officeDocument/2006/relationships/image" Target="../media/image2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17" Type="http://schemas.openxmlformats.org/officeDocument/2006/relationships/image" Target="../media/image23.gif"/><Relationship Id="rId2" Type="http://schemas.openxmlformats.org/officeDocument/2006/relationships/image" Target="../media/image8.jpeg"/><Relationship Id="rId16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gif"/><Relationship Id="rId10" Type="http://schemas.openxmlformats.org/officeDocument/2006/relationships/image" Target="../media/image16.jpeg"/><Relationship Id="rId19" Type="http://schemas.openxmlformats.org/officeDocument/2006/relationships/image" Target="../media/image25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gif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816100" y="272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u-HU" dirty="0">
              <a:latin typeface="Tahoma" pitchFamily="34" charset="0"/>
            </a:endParaRPr>
          </a:p>
        </p:txBody>
      </p:sp>
      <p:pic>
        <p:nvPicPr>
          <p:cNvPr id="3075" name="Picture 3" descr="ISKOLA"/>
          <p:cNvPicPr>
            <a:picLocks noChangeAspect="1" noChangeArrowheads="1"/>
          </p:cNvPicPr>
          <p:nvPr/>
        </p:nvPicPr>
        <p:blipFill>
          <a:blip r:embed="rId2" cstate="print"/>
          <a:srcRect r="1413"/>
          <a:stretch>
            <a:fillRect/>
          </a:stretch>
        </p:blipFill>
        <p:spPr bwMode="auto">
          <a:xfrm>
            <a:off x="1115616" y="2564904"/>
            <a:ext cx="4343400" cy="2974975"/>
          </a:xfrm>
          <a:prstGeom prst="rect">
            <a:avLst/>
          </a:prstGeom>
          <a:noFill/>
          <a:ln w="88900" cmpd="thickThin">
            <a:solidFill>
              <a:srgbClr val="008000"/>
            </a:solidFill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804025" y="28416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u-HU" dirty="0">
              <a:latin typeface="Tahoma" pitchFamily="34" charset="0"/>
            </a:endParaRPr>
          </a:p>
        </p:txBody>
      </p:sp>
      <p:pic>
        <p:nvPicPr>
          <p:cNvPr id="53253" name="Picture 5" descr="FOTBOL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2420938"/>
            <a:ext cx="9048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5580112" y="4357688"/>
            <a:ext cx="3563888" cy="1938992"/>
          </a:xfrm>
          <a:prstGeom prst="rect">
            <a:avLst/>
          </a:prstGeom>
          <a:noFill/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*"/>
              <a:defRPr/>
            </a:pPr>
            <a:r>
              <a:rPr lang="hu-HU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hu-H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sym typeface="Wingdings" pitchFamily="2" charset="2"/>
              </a:rPr>
              <a:t>II. Rákóczi Ferenc Tagiskola</a:t>
            </a:r>
          </a:p>
          <a:p>
            <a:pPr>
              <a:buFont typeface="Wingdings" pitchFamily="2" charset="2"/>
              <a:buNone/>
              <a:defRPr/>
            </a:pPr>
            <a:r>
              <a:rPr lang="hu-H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    7400 Kaposvár, Kanizsai u. 67.</a:t>
            </a:r>
          </a:p>
          <a:p>
            <a:pPr>
              <a:buFont typeface="Wingdings" pitchFamily="2" charset="2"/>
              <a:buNone/>
              <a:defRPr/>
            </a:pPr>
            <a:endParaRPr lang="hu-HU" sz="1100" b="1" dirty="0">
              <a:solidFill>
                <a:schemeClr val="accent2">
                  <a:lumMod val="20000"/>
                  <a:lumOff val="80000"/>
                </a:schemeClr>
              </a:solidFill>
              <a:latin typeface="Times New Roman" pitchFamily="18" charset="0"/>
              <a:sym typeface="Wingdings" pitchFamily="2" charset="2"/>
            </a:endParaRPr>
          </a:p>
          <a:p>
            <a:pPr>
              <a:buFont typeface="Wingdings" pitchFamily="2" charset="2"/>
              <a:buChar char="("/>
              <a:defRPr/>
            </a:pPr>
            <a:r>
              <a:rPr lang="hu-H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0036 82 512 960</a:t>
            </a:r>
          </a:p>
          <a:p>
            <a:pPr>
              <a:buFont typeface="Wingdings" pitchFamily="2" charset="2"/>
              <a:buNone/>
              <a:defRPr/>
            </a:pPr>
            <a:endParaRPr lang="hu-H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sym typeface="Webdings" pitchFamily="18" charset="2"/>
            </a:endParaRPr>
          </a:p>
          <a:p>
            <a:pPr>
              <a:defRPr/>
            </a:pPr>
            <a:r>
              <a:rPr lang="hu-HU" b="1" dirty="0">
                <a:solidFill>
                  <a:srgbClr val="C00000"/>
                </a:solidFill>
                <a:latin typeface="Times New Roman" pitchFamily="18" charset="0"/>
                <a:sym typeface="Webdings" pitchFamily="18" charset="2"/>
              </a:rPr>
              <a:t></a:t>
            </a:r>
            <a:r>
              <a:rPr lang="hu-HU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hu-HU" b="1" dirty="0" err="1">
                <a:solidFill>
                  <a:srgbClr val="C00000"/>
                </a:solidFill>
                <a:latin typeface="Times New Roman" pitchFamily="18" charset="0"/>
                <a:hlinkClick r:id="rId4"/>
              </a:rPr>
              <a:t>www.rafeisk.hu</a:t>
            </a:r>
            <a:endParaRPr lang="hu-HU" b="1" dirty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hu-HU" b="1" dirty="0">
                <a:solidFill>
                  <a:srgbClr val="C00000"/>
                </a:solidFill>
                <a:latin typeface="Times New Roman" pitchFamily="18" charset="0"/>
              </a:rPr>
              <a:t>@ </a:t>
            </a:r>
            <a:r>
              <a:rPr lang="hu-HU" b="1" dirty="0" err="1">
                <a:solidFill>
                  <a:srgbClr val="C00000"/>
                </a:solidFill>
                <a:latin typeface="Times New Roman" pitchFamily="18" charset="0"/>
                <a:hlinkClick r:id="rId5"/>
              </a:rPr>
              <a:t>info</a:t>
            </a:r>
            <a:r>
              <a:rPr lang="hu-HU" b="1" dirty="0">
                <a:solidFill>
                  <a:srgbClr val="C00000"/>
                </a:solidFill>
                <a:latin typeface="Times New Roman" pitchFamily="18" charset="0"/>
                <a:hlinkClick r:id="rId5"/>
              </a:rPr>
              <a:t>@</a:t>
            </a:r>
            <a:r>
              <a:rPr lang="hu-HU" b="1" dirty="0" err="1">
                <a:solidFill>
                  <a:srgbClr val="C00000"/>
                </a:solidFill>
                <a:latin typeface="Times New Roman" pitchFamily="18" charset="0"/>
                <a:hlinkClick r:id="rId5"/>
              </a:rPr>
              <a:t>rafeisk.hu</a:t>
            </a:r>
            <a:endParaRPr lang="hu-H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3255" name="WordArt 7"/>
          <p:cNvSpPr>
            <a:spLocks noChangeArrowheads="1" noChangeShapeType="1" noTextEdit="1"/>
          </p:cNvSpPr>
          <p:nvPr/>
        </p:nvSpPr>
        <p:spPr bwMode="auto">
          <a:xfrm>
            <a:off x="395536" y="1052736"/>
            <a:ext cx="8318500" cy="13573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6F231B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Verdana"/>
              </a:rPr>
              <a:t>Kaposvári Általános Iskola</a:t>
            </a:r>
          </a:p>
          <a:p>
            <a:pPr algn="ctr"/>
            <a:r>
              <a:rPr lang="hu-HU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6F231B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Verdana"/>
              </a:rPr>
              <a:t>II. Rákóczi Ferenc Tagiskola</a:t>
            </a:r>
            <a:endParaRPr lang="hu-HU" sz="3600" b="1" kern="10" dirty="0">
              <a:ln w="9525">
                <a:noFill/>
                <a:round/>
                <a:headEnd/>
                <a:tailEnd/>
              </a:ln>
              <a:solidFill>
                <a:srgbClr val="6F231B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animBg="1"/>
      <p:bldP spid="5325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58032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     Az ellátás rendszere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5400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hu-HU" b="1" dirty="0" smtClean="0">
                <a:solidFill>
                  <a:srgbClr val="990033"/>
                </a:solidFill>
              </a:rPr>
              <a:t>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331640" y="1340768"/>
          <a:ext cx="76328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ép 5" descr="Részletek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1680" y="40466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 A megvalósítás eszközei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C00000"/>
                </a:solidFill>
              </a:rPr>
              <a:t> </a:t>
            </a: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 tananyagközpontú oktatás helyett személyiségközpontú, kulcskompetenciák fejlesztését célzó oktatás – kooperatív, projekt,  témahét, drámapedagógia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Az együttnevelést szolgáló, az egyéni sajátosságokhoz igazodó adaptív tanulási módok alkalmazása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Differenciált tanulásszervezés</a:t>
            </a: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 Egyénre szabott haladási ütem, ellenőrzés, értékelés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 Kompetencia alapú oktatás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IKT eszközök alkalmazása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 szükséges gyógypedagógusok biztosítása</a:t>
            </a: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Sokrétű gyermekvédelmi tevékenység kialakítása </a:t>
            </a:r>
          </a:p>
          <a:p>
            <a:pPr>
              <a:lnSpc>
                <a:spcPct val="9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 tanuláshoz funkcionálisan illeszkedő tanulási környezet kialakítása</a:t>
            </a:r>
          </a:p>
          <a:p>
            <a:pPr>
              <a:buNone/>
            </a:pPr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4" name="Kép 3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77072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netnagyiklub.hu/Gif_kepek/integeto_kezek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88640"/>
            <a:ext cx="1190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Részletek">
            <a:hlinkClick r:id="rId4" action="ppaction://hlinkfile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005064"/>
            <a:ext cx="144016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Részletek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0466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   Tárgyi feltételek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Az épület akadálymentesítése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Mozgássérült mosdó kialakítása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Osztálytermek átalakítása( speciális pad, világítás, alsó tagozatban szőnyeg, nyitott polcok, összeforgatható asztalok, padok, tanulósarkok kialakítása, kooperatív tanulás feltételeinek a megteremtése)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 Fejlesztő szoba kialakítása 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Kondicionáló szoba kialakítása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 Informatika tanterem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 Speciális tantervek tankönyvek, pedagógiai program, szakirodalom biztosítása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A rehabilitációs foglalkozásokat segítő fejlesztő eszközök, játékok beszerzése ( </a:t>
            </a:r>
            <a:r>
              <a:rPr lang="hu-HU" sz="2000" dirty="0" err="1" smtClean="0">
                <a:solidFill>
                  <a:srgbClr val="990033"/>
                </a:solidFill>
              </a:rPr>
              <a:t>brille</a:t>
            </a:r>
            <a:r>
              <a:rPr lang="hu-HU" sz="2000" dirty="0" smtClean="0">
                <a:solidFill>
                  <a:srgbClr val="990033"/>
                </a:solidFill>
              </a:rPr>
              <a:t> gép, diktafon, beszélő programok, digitális tananyagok…)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 Interaktív tábla valamennyi osztályteremben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Internet elérhetőség minden tanteremben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solidFill>
                  <a:srgbClr val="990033"/>
                </a:solidFill>
              </a:rPr>
              <a:t> Laptopok, projektorok</a:t>
            </a:r>
          </a:p>
          <a:p>
            <a:pPr>
              <a:buNone/>
            </a:pPr>
            <a:endParaRPr lang="hu-HU" sz="2000" dirty="0">
              <a:solidFill>
                <a:srgbClr val="C00000"/>
              </a:solidFill>
            </a:endParaRPr>
          </a:p>
        </p:txBody>
      </p:sp>
      <p:pic>
        <p:nvPicPr>
          <p:cNvPr id="4" name="Picture 7" descr="http://www.netnagyiklub.hu/Gif_kepek/computerguy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996952"/>
            <a:ext cx="1019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Documents and Settings\RAFEISK\Asztal\képek\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 descr="Részletek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40466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Részletek">
            <a:hlinkClick r:id="rId5" action="ppaction://hlinkfile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5229200"/>
            <a:ext cx="13681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   Személyi feltételek    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58924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hu-HU" sz="45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8000" b="1" i="1" dirty="0" smtClean="0">
                <a:solidFill>
                  <a:srgbClr val="990033"/>
                </a:solidFill>
              </a:rPr>
              <a:t>Tantestületi szinten: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fogadó kész, felkészült, nyitott pedagógus attitűd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szociális érzékenység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folyamatos továbbképzés, új módszerek megismerése, keresése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team munka</a:t>
            </a:r>
          </a:p>
          <a:p>
            <a:pPr>
              <a:lnSpc>
                <a:spcPct val="80000"/>
              </a:lnSpc>
            </a:pPr>
            <a:endParaRPr lang="hu-HU" sz="96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hu-HU" sz="80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8000" b="1" i="1" dirty="0" smtClean="0">
                <a:solidFill>
                  <a:srgbClr val="990033"/>
                </a:solidFill>
              </a:rPr>
              <a:t>Ajánlott szakemberek: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fejlesztőpedagógus</a:t>
            </a:r>
          </a:p>
          <a:p>
            <a:pPr lvl="0"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gyógypedagógus</a:t>
            </a:r>
            <a:r>
              <a:rPr lang="hu-HU" sz="8000" dirty="0" smtClean="0"/>
              <a:t> </a:t>
            </a:r>
          </a:p>
          <a:p>
            <a:pPr>
              <a:lnSpc>
                <a:spcPct val="80000"/>
              </a:lnSpc>
            </a:pPr>
            <a:endParaRPr lang="hu-HU" sz="80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logopédus</a:t>
            </a:r>
          </a:p>
          <a:p>
            <a:pPr>
              <a:lnSpc>
                <a:spcPct val="80000"/>
              </a:lnSpc>
            </a:pPr>
            <a:r>
              <a:rPr lang="hu-HU" sz="8000" dirty="0" err="1" smtClean="0">
                <a:solidFill>
                  <a:srgbClr val="990033"/>
                </a:solidFill>
              </a:rPr>
              <a:t>pszichopedagógus</a:t>
            </a:r>
            <a:endParaRPr lang="hu-HU" sz="80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8000" dirty="0" err="1" smtClean="0">
                <a:solidFill>
                  <a:srgbClr val="990033"/>
                </a:solidFill>
              </a:rPr>
              <a:t>tiflopedagógus</a:t>
            </a:r>
            <a:endParaRPr lang="hu-HU" sz="80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gyógytornász, konduktor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iskolapszichológus</a:t>
            </a:r>
          </a:p>
          <a:p>
            <a:pPr>
              <a:lnSpc>
                <a:spcPct val="80000"/>
              </a:lnSpc>
            </a:pPr>
            <a:r>
              <a:rPr lang="hu-HU" sz="8000" dirty="0" smtClean="0">
                <a:solidFill>
                  <a:srgbClr val="990033"/>
                </a:solidFill>
              </a:rPr>
              <a:t>gyógypedagógiai asszisztens</a:t>
            </a:r>
          </a:p>
          <a:p>
            <a:pPr>
              <a:lnSpc>
                <a:spcPct val="80000"/>
              </a:lnSpc>
            </a:pPr>
            <a:endParaRPr lang="hu-HU" sz="8000" dirty="0" smtClean="0">
              <a:solidFill>
                <a:srgbClr val="990033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hu-HU" sz="8000" dirty="0" smtClean="0">
                <a:solidFill>
                  <a:srgbClr val="990033"/>
                </a:solidFill>
              </a:rPr>
              <a:t>Segíti a munkát egy </a:t>
            </a:r>
            <a:r>
              <a:rPr lang="hu-HU" sz="8000" b="1" dirty="0" smtClean="0">
                <a:solidFill>
                  <a:srgbClr val="990033"/>
                </a:solidFill>
              </a:rPr>
              <a:t>integrációs munkaközösség </a:t>
            </a:r>
            <a:r>
              <a:rPr lang="hu-HU" sz="8000" dirty="0" smtClean="0">
                <a:solidFill>
                  <a:srgbClr val="990033"/>
                </a:solidFill>
              </a:rPr>
              <a:t>megalakítása</a:t>
            </a:r>
            <a:r>
              <a:rPr lang="hu-HU" sz="7400" dirty="0" smtClean="0">
                <a:solidFill>
                  <a:srgbClr val="990033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hu-HU" sz="7400" dirty="0" smtClean="0">
                <a:solidFill>
                  <a:srgbClr val="990033"/>
                </a:solidFill>
              </a:rPr>
              <a:t> </a:t>
            </a:r>
          </a:p>
          <a:p>
            <a:pPr>
              <a:buNone/>
            </a:pPr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4" name="Kép 3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35699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 descr="Részlete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45920" y="0"/>
            <a:ext cx="749808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hu-HU" dirty="0" smtClean="0">
                <a:solidFill>
                  <a:schemeClr val="accent1"/>
                </a:solidFill>
              </a:rPr>
              <a:t>A jó gyakorlat hatása</a:t>
            </a:r>
            <a:endParaRPr lang="hu-HU" dirty="0">
              <a:solidFill>
                <a:schemeClr val="accent1"/>
              </a:solidFill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</p:nvPr>
        </p:nvGraphicFramePr>
        <p:xfrm>
          <a:off x="1435100" y="1124744"/>
          <a:ext cx="749935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Kép 3" descr="Részletek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352" y="332656"/>
            <a:ext cx="9144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ép 10" descr="Részletek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43608" y="0"/>
            <a:ext cx="1296144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dirty="0" smtClean="0">
                <a:solidFill>
                  <a:schemeClr val="accent1"/>
                </a:solidFill>
              </a:rPr>
              <a:t>    A jó gyakorlat hatása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4" descr="Részletek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31840" y="5229200"/>
            <a:ext cx="14401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Részletek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57332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 descr="Részletek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8344" y="580526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</a:p>
          <a:p>
            <a:pPr>
              <a:buNone/>
            </a:pPr>
            <a:r>
              <a:rPr lang="hu-H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hu-HU" b="1" i="1" dirty="0" smtClean="0">
                <a:solidFill>
                  <a:srgbClr val="00B0F0"/>
                </a:solidFill>
                <a:latin typeface="Times New Roman" pitchFamily="18" charset="0"/>
              </a:rPr>
              <a:t>Álmodtam az éjjel, egy erdő ment kézen fogva,</a:t>
            </a:r>
          </a:p>
          <a:p>
            <a:pPr>
              <a:buNone/>
            </a:pPr>
            <a:r>
              <a:rPr lang="hu-HU" b="1" i="1" dirty="0" smtClean="0">
                <a:solidFill>
                  <a:srgbClr val="00B0F0"/>
                </a:solidFill>
                <a:latin typeface="Times New Roman" pitchFamily="18" charset="0"/>
              </a:rPr>
              <a:t>  Egy egész erdő, és minden fa fogta a másik kezét.</a:t>
            </a:r>
          </a:p>
          <a:p>
            <a:pPr>
              <a:buNone/>
            </a:pPr>
            <a:r>
              <a:rPr lang="hu-HU" b="1" i="1" dirty="0" smtClean="0">
                <a:solidFill>
                  <a:srgbClr val="00B0F0"/>
                </a:solidFill>
                <a:latin typeface="Times New Roman" pitchFamily="18" charset="0"/>
              </a:rPr>
              <a:t>  Réten ballagtak, hegyen kapaszkodtak, </a:t>
            </a:r>
          </a:p>
          <a:p>
            <a:pPr>
              <a:buNone/>
            </a:pPr>
            <a:r>
              <a:rPr lang="hu-HU" b="1" i="1" dirty="0" smtClean="0">
                <a:solidFill>
                  <a:srgbClr val="00B0F0"/>
                </a:solidFill>
                <a:latin typeface="Times New Roman" pitchFamily="18" charset="0"/>
              </a:rPr>
              <a:t>  s egyik fa sem engedte el a másik kezét.</a:t>
            </a:r>
          </a:p>
          <a:p>
            <a:pPr>
              <a:buNone/>
            </a:pPr>
            <a:r>
              <a:rPr lang="hu-HU" b="1" i="1" dirty="0" smtClean="0">
                <a:solidFill>
                  <a:srgbClr val="00B0F0"/>
                </a:solidFill>
                <a:latin typeface="Times New Roman" pitchFamily="18" charset="0"/>
              </a:rPr>
              <a:t>                         EGY EGÉSZ ERDŐ”</a:t>
            </a:r>
          </a:p>
          <a:p>
            <a:pPr>
              <a:buNone/>
            </a:pPr>
            <a:r>
              <a:rPr lang="hu-H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                                      (Gyurkó László)</a:t>
            </a:r>
          </a:p>
          <a:p>
            <a:pPr>
              <a:buNone/>
            </a:pPr>
            <a:r>
              <a:rPr lang="hu-HU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                                                       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Kép 4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869160"/>
            <a:ext cx="15407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0B0F0"/>
                </a:solidFill>
              </a:rPr>
              <a:t>     Köszönöm a figyelmet!</a:t>
            </a:r>
            <a:endParaRPr lang="hu-H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8" descr="Childr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3810000" cy="2905125"/>
          </a:xfrm>
          <a:prstGeom prst="rect">
            <a:avLst/>
          </a:prstGeom>
          <a:noFill/>
        </p:spPr>
      </p:pic>
      <p:pic>
        <p:nvPicPr>
          <p:cNvPr id="5" name="Picture 20" descr="gyerek00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00" y="6093296"/>
            <a:ext cx="790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8172400" y="213285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pic>
        <p:nvPicPr>
          <p:cNvPr id="8" name="Kép 7" descr="Részletek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71703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ép 8" descr="Részletek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57301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Kép 9" descr="Részletek">
            <a:hlinkClick r:id="rId6" action="ppaction://hlinkfile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16288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Kép 11" descr="Részletek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07904" y="170080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Kép 12" descr="Részletek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15200" y="141277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Kép 15" descr="Részletek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700808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61662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u-HU" sz="5400" dirty="0" smtClean="0">
                <a:solidFill>
                  <a:schemeClr val="accent5">
                    <a:lumMod val="50000"/>
                  </a:schemeClr>
                </a:solidFill>
              </a:rPr>
              <a:t>  Inkluzív pedagógiai  gyakorlat alkalmazása </a:t>
            </a:r>
          </a:p>
          <a:p>
            <a:pPr>
              <a:buNone/>
            </a:pPr>
            <a:r>
              <a:rPr lang="hu-HU" sz="5400" dirty="0" smtClean="0">
                <a:solidFill>
                  <a:schemeClr val="accent5">
                    <a:lumMod val="50000"/>
                  </a:schemeClr>
                </a:solidFill>
              </a:rPr>
              <a:t>  többségi iskolában  </a:t>
            </a:r>
          </a:p>
          <a:p>
            <a:pPr>
              <a:buNone/>
            </a:pPr>
            <a:r>
              <a:rPr lang="hu-HU" sz="2800" dirty="0" smtClean="0">
                <a:solidFill>
                  <a:srgbClr val="00B0F0"/>
                </a:solidFill>
              </a:rPr>
              <a:t>Készítette: </a:t>
            </a:r>
          </a:p>
          <a:p>
            <a:pPr>
              <a:buNone/>
            </a:pPr>
            <a:r>
              <a:rPr lang="hu-HU" sz="2800" dirty="0" smtClean="0">
                <a:solidFill>
                  <a:srgbClr val="00B0F0"/>
                </a:solidFill>
              </a:rPr>
              <a:t>Andrássy Tiborné    </a:t>
            </a:r>
            <a:endParaRPr lang="hu-HU" sz="2800" dirty="0">
              <a:solidFill>
                <a:srgbClr val="00B0F0"/>
              </a:solidFill>
            </a:endParaRPr>
          </a:p>
        </p:txBody>
      </p:sp>
      <p:pic>
        <p:nvPicPr>
          <p:cNvPr id="5" name="Kép 4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07707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ép 5" descr="Részlete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77072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340768"/>
            <a:ext cx="7498080" cy="483562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u-HU" sz="2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hu-HU" sz="28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u-HU" sz="2800" b="1" i="1" dirty="0" smtClean="0">
                <a:solidFill>
                  <a:srgbClr val="C00000"/>
                </a:solidFill>
              </a:rPr>
              <a:t>Isten minden kis tücskének akad hely a kórusban,</a:t>
            </a:r>
            <a:endParaRPr lang="hu-HU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u-HU" sz="2800" b="1" i="1" dirty="0" smtClean="0">
                <a:solidFill>
                  <a:srgbClr val="C00000"/>
                </a:solidFill>
              </a:rPr>
              <a:t>Némelyik hangja mély, a másiké magas,</a:t>
            </a:r>
            <a:endParaRPr lang="hu-HU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u-HU" sz="2800" b="1" i="1" dirty="0" smtClean="0">
                <a:solidFill>
                  <a:srgbClr val="C00000"/>
                </a:solidFill>
              </a:rPr>
              <a:t>Megint másik hangosan ciripel a telefondróton,</a:t>
            </a:r>
            <a:endParaRPr lang="hu-HU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u-HU" sz="2800" b="1" i="1" dirty="0" smtClean="0">
                <a:solidFill>
                  <a:srgbClr val="C00000"/>
                </a:solidFill>
              </a:rPr>
              <a:t>És aki csak tapsolni tud, olyan is akad…”</a:t>
            </a:r>
            <a:endParaRPr lang="hu-HU" sz="28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hu-HU" sz="2800" b="1" i="1" dirty="0" smtClean="0">
                <a:solidFill>
                  <a:srgbClr val="C00000"/>
                </a:solidFill>
              </a:rPr>
              <a:t>                              (Margaret </a:t>
            </a:r>
            <a:r>
              <a:rPr lang="hu-HU" sz="2800" b="1" i="1" dirty="0" err="1" smtClean="0">
                <a:solidFill>
                  <a:srgbClr val="C00000"/>
                </a:solidFill>
              </a:rPr>
              <a:t>Martle</a:t>
            </a:r>
            <a:r>
              <a:rPr lang="hu-HU" sz="2800" b="1" i="1" dirty="0" smtClean="0">
                <a:solidFill>
                  <a:srgbClr val="C00000"/>
                </a:solidFill>
              </a:rPr>
              <a:t>)</a:t>
            </a:r>
            <a:endParaRPr lang="hu-HU" sz="2800" dirty="0" smtClean="0">
              <a:solidFill>
                <a:srgbClr val="C00000"/>
              </a:solidFill>
            </a:endParaRPr>
          </a:p>
          <a:p>
            <a:endParaRPr lang="hu-HU" sz="2800" dirty="0">
              <a:solidFill>
                <a:srgbClr val="C00000"/>
              </a:solidFill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accent1"/>
                </a:solidFill>
              </a:rPr>
              <a:t>      Mottó</a:t>
            </a:r>
            <a:endParaRPr lang="hu-HU" dirty="0">
              <a:solidFill>
                <a:schemeClr val="accent1"/>
              </a:solidFill>
            </a:endParaRPr>
          </a:p>
        </p:txBody>
      </p:sp>
      <p:pic>
        <p:nvPicPr>
          <p:cNvPr id="7" name="Kép 6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Részlete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28998"/>
          </a:xfrm>
        </p:spPr>
        <p:txBody>
          <a:bodyPr/>
          <a:lstStyle/>
          <a:p>
            <a:r>
              <a:rPr lang="hu-HU" dirty="0" smtClean="0"/>
              <a:t>                   INKLZÍV ISKOLA</a:t>
            </a:r>
            <a:endParaRPr lang="hu-HU" dirty="0"/>
          </a:p>
        </p:txBody>
      </p:sp>
      <p:pic>
        <p:nvPicPr>
          <p:cNvPr id="1026" name="Picture 2" descr="C:\Documents and Settings\RAFEISK\Asztal\3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14781">
            <a:off x="1403648" y="2132856"/>
            <a:ext cx="1828800" cy="1820093"/>
          </a:xfrm>
          <a:prstGeom prst="rect">
            <a:avLst/>
          </a:prstGeom>
          <a:noFill/>
        </p:spPr>
      </p:pic>
      <p:pic>
        <p:nvPicPr>
          <p:cNvPr id="1027" name="Picture 3" descr="C:\Documents and Settings\RAFEISK\Asztal\2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564904"/>
            <a:ext cx="1828800" cy="2044824"/>
          </a:xfrm>
          <a:prstGeom prst="rect">
            <a:avLst/>
          </a:prstGeom>
          <a:noFill/>
        </p:spPr>
      </p:pic>
      <p:pic>
        <p:nvPicPr>
          <p:cNvPr id="1028" name="Picture 4" descr="C:\Documents and Settings\RAFEISK\Asztal\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2996952"/>
            <a:ext cx="914400" cy="914400"/>
          </a:xfrm>
          <a:prstGeom prst="rect">
            <a:avLst/>
          </a:prstGeom>
          <a:noFill/>
        </p:spPr>
      </p:pic>
      <p:pic>
        <p:nvPicPr>
          <p:cNvPr id="1029" name="Picture 5" descr="C:\Documents and Settings\RAFEISK\Asztal\4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394684">
            <a:off x="5489044" y="3769982"/>
            <a:ext cx="1828800" cy="1828800"/>
          </a:xfrm>
          <a:prstGeom prst="rect">
            <a:avLst/>
          </a:prstGeom>
          <a:noFill/>
        </p:spPr>
      </p:pic>
      <p:pic>
        <p:nvPicPr>
          <p:cNvPr id="1030" name="Picture 6" descr="C:\Documents and Settings\RAFEISK\Asztal\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127351">
            <a:off x="7198506" y="1097423"/>
            <a:ext cx="1828800" cy="1828800"/>
          </a:xfrm>
          <a:prstGeom prst="rect">
            <a:avLst/>
          </a:prstGeom>
          <a:noFill/>
        </p:spPr>
      </p:pic>
      <p:pic>
        <p:nvPicPr>
          <p:cNvPr id="1031" name="Picture 7" descr="C:\Documents and Settings\RAFEISK\Asztal\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4221088"/>
            <a:ext cx="1828800" cy="1828800"/>
          </a:xfrm>
          <a:prstGeom prst="rect">
            <a:avLst/>
          </a:prstGeom>
          <a:noFill/>
        </p:spPr>
      </p:pic>
      <p:pic>
        <p:nvPicPr>
          <p:cNvPr id="1032" name="Picture 8" descr="C:\Documents and Settings\RAFEISK\Asztal\1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628707">
            <a:off x="1190274" y="3935706"/>
            <a:ext cx="1828800" cy="1828800"/>
          </a:xfrm>
          <a:prstGeom prst="rect">
            <a:avLst/>
          </a:prstGeom>
          <a:noFill/>
        </p:spPr>
      </p:pic>
      <p:pic>
        <p:nvPicPr>
          <p:cNvPr id="1033" name="Picture 9" descr="C:\Documents and Settings\RAFEISK\Asztal\1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260648"/>
            <a:ext cx="1828800" cy="1828800"/>
          </a:xfrm>
          <a:prstGeom prst="rect">
            <a:avLst/>
          </a:prstGeom>
          <a:noFill/>
        </p:spPr>
      </p:pic>
      <p:pic>
        <p:nvPicPr>
          <p:cNvPr id="1035" name="Picture 11" descr="C:\Documents and Settings\RAFEISK\Asztal\10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48264" y="3140968"/>
            <a:ext cx="1828800" cy="1828800"/>
          </a:xfrm>
          <a:prstGeom prst="rect">
            <a:avLst/>
          </a:prstGeom>
          <a:noFill/>
        </p:spPr>
      </p:pic>
      <p:pic>
        <p:nvPicPr>
          <p:cNvPr id="1036" name="Picture 12" descr="C:\Documents and Settings\RAFEISK\Asztal\56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40152" y="1196752"/>
            <a:ext cx="1684784" cy="1512168"/>
          </a:xfrm>
          <a:prstGeom prst="rect">
            <a:avLst/>
          </a:prstGeom>
          <a:noFill/>
        </p:spPr>
      </p:pic>
      <p:pic>
        <p:nvPicPr>
          <p:cNvPr id="1039" name="Picture 15" descr="C:\Documents and Settings\RAFEISK\Asztal\4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5856" y="1196752"/>
            <a:ext cx="914400" cy="914400"/>
          </a:xfrm>
          <a:prstGeom prst="rect">
            <a:avLst/>
          </a:prstGeom>
          <a:noFill/>
        </p:spPr>
      </p:pic>
      <p:pic>
        <p:nvPicPr>
          <p:cNvPr id="1040" name="Picture 16" descr="C:\Documents and Settings\RAFEISK\Asztal\12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5976" y="1196752"/>
            <a:ext cx="1828800" cy="1612776"/>
          </a:xfrm>
          <a:prstGeom prst="rect">
            <a:avLst/>
          </a:prstGeom>
          <a:noFill/>
        </p:spPr>
      </p:pic>
      <p:pic>
        <p:nvPicPr>
          <p:cNvPr id="1042" name="Picture 18" descr="C:\Documents and Settings\RAFEISK\Asztal\18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43808" y="188640"/>
            <a:ext cx="914400" cy="914400"/>
          </a:xfrm>
          <a:prstGeom prst="rect">
            <a:avLst/>
          </a:prstGeom>
          <a:noFill/>
        </p:spPr>
      </p:pic>
      <p:pic>
        <p:nvPicPr>
          <p:cNvPr id="16" name="Picture 6" descr="http://www.netnagyiklub.hu/Gif_kepek/gyerek1.gif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644008" y="2564904"/>
            <a:ext cx="13811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Tartalom helye 5" descr="Részletek"/>
          <p:cNvPicPr>
            <a:picLocks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1520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 descr="http://www.netnagyiklub.hu/Gif_kepek/gyerekek.gif"/>
          <p:cNvPicPr>
            <a:picLocks noChangeAspect="1" noChangeArrowheads="1" noCrop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555776" y="5572125"/>
            <a:ext cx="1857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Részletek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851920" y="1916832"/>
            <a:ext cx="914400" cy="914401"/>
          </a:xfrm>
          <a:prstGeom prst="rect">
            <a:avLst/>
          </a:prstGeom>
          <a:noFill/>
        </p:spPr>
      </p:pic>
      <p:pic>
        <p:nvPicPr>
          <p:cNvPr id="20" name="Kép 19" descr="Részletek"/>
          <p:cNvPicPr/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565212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 </a:t>
            </a:r>
            <a:r>
              <a:rPr lang="hu-HU" dirty="0" err="1" smtClean="0">
                <a:solidFill>
                  <a:schemeClr val="accent1"/>
                </a:solidFill>
              </a:rPr>
              <a:t>Inklúzió</a:t>
            </a:r>
            <a:r>
              <a:rPr lang="hu-HU" dirty="0" smtClean="0">
                <a:solidFill>
                  <a:schemeClr val="accent1"/>
                </a:solidFill>
              </a:rPr>
              <a:t>, inkluzív nevelés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None/>
            </a:pPr>
            <a:endParaRPr lang="hu-HU" sz="5400" b="1" i="1" dirty="0" smtClean="0">
              <a:solidFill>
                <a:srgbClr val="990033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hu-HU" sz="5400" b="1" i="1" dirty="0" smtClean="0">
                <a:solidFill>
                  <a:srgbClr val="990033"/>
                </a:solidFill>
              </a:rPr>
              <a:t>  „ Az </a:t>
            </a:r>
            <a:r>
              <a:rPr lang="hu-HU" sz="5400" b="1" i="1" dirty="0" err="1" smtClean="0">
                <a:solidFill>
                  <a:srgbClr val="990033"/>
                </a:solidFill>
              </a:rPr>
              <a:t>inklúzió</a:t>
            </a:r>
            <a:r>
              <a:rPr lang="hu-HU" sz="5400" b="1" i="1" dirty="0" smtClean="0">
                <a:solidFill>
                  <a:srgbClr val="990033"/>
                </a:solidFill>
              </a:rPr>
              <a:t> befogadást jelent.</a:t>
            </a:r>
          </a:p>
          <a:p>
            <a:pPr>
              <a:buFont typeface="Wingdings" pitchFamily="2" charset="2"/>
              <a:buNone/>
            </a:pPr>
            <a:r>
              <a:rPr lang="hu-HU" sz="5400" b="1" i="1" dirty="0" smtClean="0">
                <a:solidFill>
                  <a:srgbClr val="990033"/>
                </a:solidFill>
              </a:rPr>
              <a:t>    Az inkluzív nevelés alapvető intézményi </a:t>
            </a:r>
            <a:r>
              <a:rPr lang="hu-HU" sz="5100" b="1" i="1" dirty="0" smtClean="0">
                <a:solidFill>
                  <a:srgbClr val="990033"/>
                </a:solidFill>
              </a:rPr>
              <a:t>szemlélet,mely</a:t>
            </a:r>
            <a:r>
              <a:rPr lang="hu-HU" sz="5400" b="1" i="1" dirty="0" smtClean="0">
                <a:solidFill>
                  <a:srgbClr val="990033"/>
                </a:solidFill>
              </a:rPr>
              <a:t> a gyermekek, tanulók egyéni különbözőségeit(társadalmi,kulturális, biológiai)együttesen és teljes mértékben figyelembe veszi és azokból kiindulva, azokra építve alakít ki befogadó környezetet személyi, tárgyi és pedagógiai vonatkozásban, mely biztosítja a </a:t>
            </a:r>
            <a:r>
              <a:rPr lang="hu-HU" sz="5400" b="1" i="1" dirty="0" smtClean="0">
                <a:solidFill>
                  <a:schemeClr val="accent3"/>
                </a:solidFill>
              </a:rPr>
              <a:t>hatékonyság, eredményesség és méltányosság </a:t>
            </a:r>
            <a:r>
              <a:rPr lang="hu-HU" sz="5400" b="1" i="1" dirty="0" smtClean="0">
                <a:solidFill>
                  <a:srgbClr val="990033"/>
                </a:solidFill>
              </a:rPr>
              <a:t>hármas egységének megvalósulását.”</a:t>
            </a:r>
          </a:p>
        </p:txBody>
      </p:sp>
      <p:sp>
        <p:nvSpPr>
          <p:cNvPr id="4" name="Háromszög 3"/>
          <p:cNvSpPr/>
          <p:nvPr/>
        </p:nvSpPr>
        <p:spPr>
          <a:xfrm>
            <a:off x="7956376" y="5301208"/>
            <a:ext cx="1060704" cy="914400"/>
          </a:xfrm>
          <a:prstGeom prst="triangl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M</a:t>
            </a:r>
            <a:endParaRPr lang="hu-HU" dirty="0"/>
          </a:p>
        </p:txBody>
      </p:sp>
      <p:sp>
        <p:nvSpPr>
          <p:cNvPr id="5" name="Háromszög 4"/>
          <p:cNvSpPr/>
          <p:nvPr/>
        </p:nvSpPr>
        <p:spPr>
          <a:xfrm>
            <a:off x="6948264" y="5301208"/>
            <a:ext cx="1060704" cy="914400"/>
          </a:xfrm>
          <a:prstGeom prst="triangl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</a:t>
            </a:r>
            <a:endParaRPr lang="hu-H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Háromszög 5"/>
          <p:cNvSpPr/>
          <p:nvPr/>
        </p:nvSpPr>
        <p:spPr>
          <a:xfrm>
            <a:off x="7452320" y="4437112"/>
            <a:ext cx="1060704" cy="914400"/>
          </a:xfrm>
          <a:prstGeom prst="triangl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Kép 7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9808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        </a:t>
            </a:r>
            <a:endParaRPr lang="hu-HU" dirty="0">
              <a:solidFill>
                <a:schemeClr val="accent1"/>
              </a:solidFill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</p:nvPr>
        </p:nvGraphicFramePr>
        <p:xfrm>
          <a:off x="1435100" y="476672"/>
          <a:ext cx="7499350" cy="577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Kép 3" descr="Részletek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527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hu-HU" dirty="0" smtClean="0">
                <a:solidFill>
                  <a:schemeClr val="accent1"/>
                </a:solidFill>
              </a:rPr>
              <a:t>Törvényi feltételek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hu-HU" sz="5400" dirty="0" smtClean="0">
                <a:solidFill>
                  <a:srgbClr val="990033"/>
                </a:solidFill>
              </a:rPr>
              <a:t>Alapító okirat módosítása</a:t>
            </a:r>
          </a:p>
          <a:p>
            <a:r>
              <a:rPr lang="hu-HU" sz="5400" dirty="0" smtClean="0">
                <a:solidFill>
                  <a:srgbClr val="990033"/>
                </a:solidFill>
              </a:rPr>
              <a:t>Pedagógiai program, helyi tanterv kiegészítése</a:t>
            </a:r>
          </a:p>
          <a:p>
            <a:r>
              <a:rPr lang="hu-HU" sz="5400" dirty="0" smtClean="0">
                <a:solidFill>
                  <a:srgbClr val="990033"/>
                </a:solidFill>
              </a:rPr>
              <a:t>Igazoló dokumentumok: tanulói szakvélemények, szül</a:t>
            </a:r>
            <a:r>
              <a:rPr lang="hu-HU" sz="5400" b="1" dirty="0" smtClean="0">
                <a:solidFill>
                  <a:srgbClr val="990033"/>
                </a:solidFill>
              </a:rPr>
              <a:t>ő </a:t>
            </a:r>
            <a:r>
              <a:rPr lang="hu-HU" sz="5400" dirty="0" smtClean="0">
                <a:solidFill>
                  <a:srgbClr val="990033"/>
                </a:solidFill>
              </a:rPr>
              <a:t>tanulmányait igazoló dokumentumok ( HH ),</a:t>
            </a:r>
          </a:p>
          <a:p>
            <a:pPr>
              <a:buFont typeface="Wingdings" pitchFamily="2" charset="2"/>
              <a:buNone/>
            </a:pPr>
            <a:r>
              <a:rPr lang="hu-HU" sz="5400" dirty="0" smtClean="0">
                <a:solidFill>
                  <a:srgbClr val="990033"/>
                </a:solidFill>
              </a:rPr>
              <a:t>   gyermekvédelmi kedvezményre jogosultság (HH )</a:t>
            </a:r>
          </a:p>
          <a:p>
            <a:r>
              <a:rPr lang="hu-HU" sz="5400" dirty="0" smtClean="0">
                <a:solidFill>
                  <a:srgbClr val="990033"/>
                </a:solidFill>
              </a:rPr>
              <a:t>Együttműködési megállapodás: EGYMI és az iskola között</a:t>
            </a:r>
            <a:endParaRPr lang="hu-HU" sz="5400" dirty="0">
              <a:solidFill>
                <a:srgbClr val="990033"/>
              </a:solidFill>
            </a:endParaRP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1403648" y="260648"/>
            <a:ext cx="7498080" cy="114300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hu-HU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Törvényi feltételek</a:t>
            </a:r>
            <a:endParaRPr kumimoji="0" lang="hu-HU" sz="43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Kép 6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Részlete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A bevezetés fázisai I.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Elkötelezett intézményvezetés, tantestület</a:t>
            </a:r>
          </a:p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Reális helyzetelemzés</a:t>
            </a:r>
          </a:p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Törvényi háttér áttekintése, megismerése</a:t>
            </a:r>
          </a:p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Egyeztetés a fenntartóval</a:t>
            </a:r>
          </a:p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Tárgyi, személyi feltételek megteremtése</a:t>
            </a:r>
          </a:p>
          <a:p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 pedagógusok elméleti, gyakorlati felkészítése</a:t>
            </a:r>
          </a:p>
          <a:p>
            <a:pPr>
              <a:buNone/>
            </a:pPr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6" name="Tartalom helye 5" descr="Részletek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6127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ballagás,emberek,érettségi előtt,érettségire készül,fényképek,fogalmak,gyermekek,hölgyek,könyvek,lányok,noteszek,oklevelek,szeplők,tankönyvek,tudományok,vöröshajúa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924944"/>
            <a:ext cx="18669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Kép 8" descr="Részletek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Kép 9" descr="Részletek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184482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>
                <a:solidFill>
                  <a:schemeClr val="accent1"/>
                </a:solidFill>
              </a:rPr>
              <a:t>    A bevezetés fázisai II.</a:t>
            </a:r>
            <a:endParaRPr lang="hu-HU" dirty="0">
              <a:solidFill>
                <a:schemeClr val="accent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Dokumentumok elemzése ( Alapító okirat,HPP,Helyi tanterv,Tanmenetek, Egyéni fejlesztési tervek készítése)</a:t>
            </a: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Rehabilitációs órák </a:t>
            </a:r>
            <a:r>
              <a:rPr lang="hu-HU" sz="2800" dirty="0" smtClean="0">
                <a:solidFill>
                  <a:srgbClr val="990033"/>
                </a:solidFill>
                <a:sym typeface="Wingdings" pitchFamily="2" charset="2"/>
              </a:rPr>
              <a:t>megszervezése</a:t>
            </a:r>
            <a:endParaRPr lang="hu-HU" dirty="0" smtClean="0">
              <a:solidFill>
                <a:srgbClr val="990033"/>
              </a:solidFill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Az integrációt támogató sokrétű szabadidős tevékenység biztosítása</a:t>
            </a: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A szülők, diákok, partnerek tájékoztatása, felkészítése</a:t>
            </a:r>
          </a:p>
          <a:p>
            <a:pPr>
              <a:lnSpc>
                <a:spcPct val="80000"/>
              </a:lnSpc>
            </a:pPr>
            <a:r>
              <a:rPr lang="hu-HU" dirty="0" smtClean="0">
                <a:solidFill>
                  <a:srgbClr val="990033"/>
                </a:solidFill>
                <a:sym typeface="Wingdings" pitchFamily="2" charset="2"/>
              </a:rPr>
              <a:t>Folyamatos mérés, értékelés, visszacsatolás, korrigálás</a:t>
            </a:r>
          </a:p>
          <a:p>
            <a:pPr>
              <a:buNone/>
            </a:pPr>
            <a:endParaRPr lang="hu-HU" dirty="0">
              <a:solidFill>
                <a:srgbClr val="C00000"/>
              </a:solidFill>
            </a:endParaRPr>
          </a:p>
        </p:txBody>
      </p:sp>
      <p:pic>
        <p:nvPicPr>
          <p:cNvPr id="5" name="Kép 4" descr="Részlete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04664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 descr="Részlete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14908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Kép 7" descr="Részletek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32656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944</TotalTime>
  <Words>758</Words>
  <Application>Microsoft Office PowerPoint</Application>
  <PresentationFormat>Diavetítés a képernyőre (4:3 oldalarány)</PresentationFormat>
  <Paragraphs>152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Napforduló</vt:lpstr>
      <vt:lpstr>1. dia</vt:lpstr>
      <vt:lpstr>2. dia</vt:lpstr>
      <vt:lpstr>      Mottó</vt:lpstr>
      <vt:lpstr>                   INKLZÍV ISKOLA</vt:lpstr>
      <vt:lpstr>     Inklúzió, inkluzív nevelés</vt:lpstr>
      <vt:lpstr>        </vt:lpstr>
      <vt:lpstr>          Törvényi feltételek</vt:lpstr>
      <vt:lpstr>    A bevezetés fázisai I.</vt:lpstr>
      <vt:lpstr>    A bevezetés fázisai II.</vt:lpstr>
      <vt:lpstr>         Az ellátás rendszere</vt:lpstr>
      <vt:lpstr>     A megvalósítás eszközei</vt:lpstr>
      <vt:lpstr>       Tárgyi feltételek</vt:lpstr>
      <vt:lpstr>       Személyi feltételek    </vt:lpstr>
      <vt:lpstr>     A jó gyakorlat hatása</vt:lpstr>
      <vt:lpstr>    A jó gyakorlat hatása</vt:lpstr>
      <vt:lpstr>16. dia</vt:lpstr>
      <vt:lpstr>     Köszönöm a figyelmet!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px</dc:creator>
  <cp:lastModifiedBy>px</cp:lastModifiedBy>
  <cp:revision>303</cp:revision>
  <dcterms:created xsi:type="dcterms:W3CDTF">2011-01-29T18:15:26Z</dcterms:created>
  <dcterms:modified xsi:type="dcterms:W3CDTF">2011-03-22T08:39:02Z</dcterms:modified>
</cp:coreProperties>
</file>