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D8DC2-9746-4939-B68B-A22F19F93E7A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50164-476A-4DC3-BB8D-BB3AE4ACF0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464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50164-476A-4DC3-BB8D-BB3AE4ACF0AD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04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1A1DDC7-08C9-4554-B03A-8CF543F4F277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394FB8-0201-4D9D-A09B-A908030E4279}" type="slidenum">
              <a:rPr lang="hu-HU" smtClean="0"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DDC7-08C9-4554-B03A-8CF543F4F277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4FB8-0201-4D9D-A09B-A908030E427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DDC7-08C9-4554-B03A-8CF543F4F277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4FB8-0201-4D9D-A09B-A908030E427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DDC7-08C9-4554-B03A-8CF543F4F277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4FB8-0201-4D9D-A09B-A908030E427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DDC7-08C9-4554-B03A-8CF543F4F277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4FB8-0201-4D9D-A09B-A908030E427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DDC7-08C9-4554-B03A-8CF543F4F277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4FB8-0201-4D9D-A09B-A908030E4279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DDC7-08C9-4554-B03A-8CF543F4F277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4FB8-0201-4D9D-A09B-A908030E427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DDC7-08C9-4554-B03A-8CF543F4F277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4FB8-0201-4D9D-A09B-A908030E427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DDC7-08C9-4554-B03A-8CF543F4F277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4FB8-0201-4D9D-A09B-A908030E427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DDC7-08C9-4554-B03A-8CF543F4F277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4FB8-0201-4D9D-A09B-A908030E4279}" type="slidenum">
              <a:rPr lang="hu-HU" smtClean="0"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DDC7-08C9-4554-B03A-8CF543F4F277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4FB8-0201-4D9D-A09B-A908030E427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1A1DDC7-08C9-4554-B03A-8CF543F4F277}" type="datetimeFigureOut">
              <a:rPr lang="hu-HU" smtClean="0"/>
              <a:t>2015.05.15.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394FB8-0201-4D9D-A09B-A908030E4279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467544" y="49611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/>
              <a:t>Megjött a tél! Befújta az</a:t>
            </a:r>
          </a:p>
          <a:p>
            <a:r>
              <a:rPr lang="hu-HU" dirty="0"/>
              <a:t>ablakot,</a:t>
            </a:r>
          </a:p>
          <a:p>
            <a:r>
              <a:rPr lang="hu-HU" dirty="0"/>
              <a:t>az ereszre jégcsapokat </a:t>
            </a:r>
          </a:p>
          <a:p>
            <a:r>
              <a:rPr lang="hu-HU" dirty="0"/>
              <a:t>aggatott. </a:t>
            </a:r>
          </a:p>
          <a:p>
            <a:endParaRPr lang="hu-HU" dirty="0"/>
          </a:p>
          <a:p>
            <a:r>
              <a:rPr lang="hu-HU" dirty="0"/>
              <a:t>Förgeteggel versenyt futva</a:t>
            </a:r>
          </a:p>
          <a:p>
            <a:r>
              <a:rPr lang="hu-HU" dirty="0"/>
              <a:t>sietett,</a:t>
            </a:r>
          </a:p>
          <a:p>
            <a:r>
              <a:rPr lang="hu-HU" dirty="0"/>
              <a:t>azt hitte, hogy várjuk már a </a:t>
            </a:r>
          </a:p>
          <a:p>
            <a:r>
              <a:rPr lang="hu-HU" dirty="0"/>
              <a:t>hideget. </a:t>
            </a:r>
          </a:p>
          <a:p>
            <a:endParaRPr lang="hu-HU" dirty="0"/>
          </a:p>
          <a:p>
            <a:r>
              <a:rPr lang="hu-HU" dirty="0"/>
              <a:t>Zúzmarázva minden ágra </a:t>
            </a:r>
          </a:p>
          <a:p>
            <a:r>
              <a:rPr lang="hu-HU" dirty="0"/>
              <a:t>rálehelt, </a:t>
            </a:r>
          </a:p>
          <a:p>
            <a:r>
              <a:rPr lang="hu-HU" dirty="0"/>
              <a:t>egykettőre hófehérre </a:t>
            </a:r>
          </a:p>
          <a:p>
            <a:r>
              <a:rPr lang="hu-HU" dirty="0"/>
              <a:t>vált a kert. </a:t>
            </a:r>
          </a:p>
          <a:p>
            <a:endParaRPr lang="hu-HU" dirty="0"/>
          </a:p>
          <a:p>
            <a:r>
              <a:rPr lang="hu-HU" dirty="0"/>
              <a:t>Csikorgott az út, amerre </a:t>
            </a:r>
          </a:p>
          <a:p>
            <a:r>
              <a:rPr lang="hu-HU" dirty="0"/>
              <a:t>elhaladt, </a:t>
            </a:r>
          </a:p>
          <a:p>
            <a:r>
              <a:rPr lang="hu-HU" dirty="0"/>
              <a:t>hóemberek álltak néki </a:t>
            </a:r>
          </a:p>
          <a:p>
            <a:r>
              <a:rPr lang="hu-HU" dirty="0"/>
              <a:t>sorfalat, </a:t>
            </a:r>
          </a:p>
          <a:p>
            <a:endParaRPr lang="hu-HU" dirty="0"/>
          </a:p>
          <a:p>
            <a:r>
              <a:rPr lang="hu-HU" dirty="0"/>
              <a:t>úgy kívántak jégvirágos </a:t>
            </a:r>
          </a:p>
          <a:p>
            <a:r>
              <a:rPr lang="hu-HU" dirty="0" err="1"/>
              <a:t>jónapot</a:t>
            </a:r>
            <a:r>
              <a:rPr lang="hu-HU" dirty="0"/>
              <a:t>! </a:t>
            </a:r>
          </a:p>
          <a:p>
            <a:r>
              <a:rPr lang="hu-HU" dirty="0"/>
              <a:t>Én meg - hapci! - tüsszentettem </a:t>
            </a:r>
          </a:p>
          <a:p>
            <a:r>
              <a:rPr lang="hu-HU" dirty="0"/>
              <a:t>egy nagyot!</a:t>
            </a:r>
          </a:p>
        </p:txBody>
      </p:sp>
      <p:sp>
        <p:nvSpPr>
          <p:cNvPr id="6" name="Cím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Fésűs Éva:megjött a tél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002" y="188640"/>
            <a:ext cx="2428875" cy="18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24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Fésűs Éva :Álmodik a fenyőfácska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Álmodik a fenyőfácska</a:t>
            </a:r>
          </a:p>
          <a:p>
            <a:r>
              <a:rPr lang="hu-HU" dirty="0" smtClean="0"/>
              <a:t>odakinn az erdőn.</a:t>
            </a:r>
          </a:p>
          <a:p>
            <a:r>
              <a:rPr lang="hu-HU" dirty="0" smtClean="0"/>
              <a:t>Ragyogó lesz a ruhája,</a:t>
            </a:r>
          </a:p>
          <a:p>
            <a:r>
              <a:rPr lang="hu-HU" dirty="0" smtClean="0"/>
              <a:t>ha az ünnep eljön.</a:t>
            </a:r>
          </a:p>
          <a:p>
            <a:r>
              <a:rPr lang="hu-HU" dirty="0" smtClean="0"/>
              <a:t>Csillag röppen a hegyre,</a:t>
            </a:r>
          </a:p>
          <a:p>
            <a:r>
              <a:rPr lang="hu-HU" dirty="0" smtClean="0"/>
              <a:t>gyertya lángja lobban,</a:t>
            </a:r>
          </a:p>
          <a:p>
            <a:r>
              <a:rPr lang="hu-HU" dirty="0" smtClean="0"/>
              <a:t>dallal várják és örömmel</a:t>
            </a:r>
          </a:p>
          <a:p>
            <a:r>
              <a:rPr lang="hu-HU" dirty="0" smtClean="0"/>
              <a:t>boldog otthonokban.</a:t>
            </a:r>
          </a:p>
          <a:p>
            <a:r>
              <a:rPr lang="hu-HU" dirty="0" smtClean="0"/>
              <a:t>Legszebb álma mégis az, hogy</a:t>
            </a:r>
          </a:p>
          <a:p>
            <a:r>
              <a:rPr lang="hu-HU" dirty="0" smtClean="0"/>
              <a:t>mindenki szívébe,</a:t>
            </a:r>
          </a:p>
          <a:p>
            <a:r>
              <a:rPr lang="hu-HU" dirty="0" smtClean="0"/>
              <a:t>költözzék be szent karácsony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368497"/>
            <a:ext cx="2869989" cy="38266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50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3888432" cy="122413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Fésűs Éva :Őszi bújócska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4211960" y="54868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A nap az égen hunyni ment,</a:t>
            </a:r>
          </a:p>
          <a:p>
            <a:r>
              <a:rPr lang="hu-HU" dirty="0" smtClean="0"/>
              <a:t>árnyékba bújt a tarka kert.</a:t>
            </a:r>
          </a:p>
          <a:p>
            <a:r>
              <a:rPr lang="hu-HU" dirty="0" smtClean="0"/>
              <a:t>Magára húzott hűs avart,</a:t>
            </a:r>
          </a:p>
          <a:p>
            <a:r>
              <a:rPr lang="hu-HU" dirty="0" smtClean="0"/>
              <a:t>bogarat, lepkét eltakart.</a:t>
            </a:r>
          </a:p>
          <a:p>
            <a:endParaRPr lang="hu-HU" dirty="0" smtClean="0"/>
          </a:p>
          <a:p>
            <a:r>
              <a:rPr lang="hu-HU" dirty="0" smtClean="0"/>
              <a:t>Ugrott a huncut gesztenye,</a:t>
            </a:r>
          </a:p>
          <a:p>
            <a:r>
              <a:rPr lang="hu-HU" dirty="0" smtClean="0"/>
              <a:t>a kosaramba ült bele.</a:t>
            </a:r>
          </a:p>
          <a:p>
            <a:r>
              <a:rPr lang="hu-HU" dirty="0" smtClean="0"/>
              <a:t>Aztán a dión volt a sor,</a:t>
            </a:r>
          </a:p>
          <a:p>
            <a:r>
              <a:rPr lang="hu-HU" dirty="0" smtClean="0"/>
              <a:t>sötét pincébe bújt a bor.</a:t>
            </a:r>
          </a:p>
          <a:p>
            <a:endParaRPr lang="hu-HU" dirty="0" smtClean="0"/>
          </a:p>
          <a:p>
            <a:r>
              <a:rPr lang="hu-HU" dirty="0" smtClean="0"/>
              <a:t>A vakond elásta magát,</a:t>
            </a:r>
          </a:p>
          <a:p>
            <a:r>
              <a:rPr lang="hu-HU" dirty="0" smtClean="0"/>
              <a:t>kaptárba tért a méhcsalád.</a:t>
            </a:r>
          </a:p>
          <a:p>
            <a:r>
              <a:rPr lang="hu-HU" dirty="0" smtClean="0"/>
              <a:t>A jó kis pók meg színezüst</a:t>
            </a:r>
          </a:p>
          <a:p>
            <a:r>
              <a:rPr lang="hu-HU" dirty="0" smtClean="0"/>
              <a:t>fonálon gyorsan elröpült.</a:t>
            </a:r>
          </a:p>
          <a:p>
            <a:endParaRPr lang="hu-HU" dirty="0" smtClean="0"/>
          </a:p>
          <a:p>
            <a:r>
              <a:rPr lang="hu-HU" dirty="0" smtClean="0"/>
              <a:t>Tücsök nem szól a fű között,</a:t>
            </a:r>
          </a:p>
          <a:p>
            <a:r>
              <a:rPr lang="hu-HU" dirty="0" smtClean="0"/>
              <a:t>kemencelyukba költözött.</a:t>
            </a:r>
          </a:p>
          <a:p>
            <a:r>
              <a:rPr lang="hu-HU" dirty="0" smtClean="0"/>
              <a:t>S mire a nap kikandikált,</a:t>
            </a:r>
          </a:p>
          <a:p>
            <a:r>
              <a:rPr lang="hu-HU" dirty="0" smtClean="0"/>
              <a:t>egy szál virágot sem talált.</a:t>
            </a:r>
          </a:p>
          <a:p>
            <a:endParaRPr lang="hu-HU" dirty="0" smtClean="0"/>
          </a:p>
          <a:p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52" y="2708920"/>
            <a:ext cx="3631708" cy="2386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55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816424" cy="122413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Fésűs Éva :Az évszakok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4211960" y="908720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Gyorsan jött és ment a nyár;</a:t>
            </a:r>
          </a:p>
          <a:p>
            <a:r>
              <a:rPr lang="hu-HU" dirty="0" smtClean="0"/>
              <a:t>virágpapucsban szaladt,</a:t>
            </a:r>
          </a:p>
          <a:p>
            <a:r>
              <a:rPr lang="hu-HU" dirty="0" smtClean="0"/>
              <a:t>telerakta gazdagon </a:t>
            </a:r>
          </a:p>
          <a:p>
            <a:r>
              <a:rPr lang="hu-HU" dirty="0" smtClean="0"/>
              <a:t>a gyümölcsöskosarat.</a:t>
            </a:r>
          </a:p>
          <a:p>
            <a:endParaRPr lang="hu-HU" dirty="0" smtClean="0"/>
          </a:p>
          <a:p>
            <a:r>
              <a:rPr lang="hu-HU" dirty="0" smtClean="0"/>
              <a:t>Szélcipőben jött az ősz,</a:t>
            </a:r>
          </a:p>
          <a:p>
            <a:r>
              <a:rPr lang="hu-HU" dirty="0" smtClean="0"/>
              <a:t>fázós fák alatt osont,</a:t>
            </a:r>
          </a:p>
          <a:p>
            <a:r>
              <a:rPr lang="hu-HU" dirty="0" smtClean="0"/>
              <a:t>míg a gazda szüretelt,</a:t>
            </a:r>
          </a:p>
          <a:p>
            <a:r>
              <a:rPr lang="hu-HU" dirty="0" smtClean="0"/>
              <a:t>lepergett a sárga lomb.</a:t>
            </a:r>
          </a:p>
          <a:p>
            <a:endParaRPr lang="hu-HU" dirty="0" smtClean="0"/>
          </a:p>
          <a:p>
            <a:r>
              <a:rPr lang="hu-HU" dirty="0" smtClean="0"/>
              <a:t>Hócsizmában jött a tél,</a:t>
            </a:r>
          </a:p>
          <a:p>
            <a:r>
              <a:rPr lang="hu-HU" dirty="0" smtClean="0"/>
              <a:t>nagy pehelybatyut cipelt;</a:t>
            </a:r>
          </a:p>
          <a:p>
            <a:r>
              <a:rPr lang="hu-HU" dirty="0" smtClean="0"/>
              <a:t>megcsúszott a tó jegén,</a:t>
            </a:r>
          </a:p>
          <a:p>
            <a:r>
              <a:rPr lang="hu-HU" dirty="0" smtClean="0"/>
              <a:t>fehér lett a rét, a kert.</a:t>
            </a:r>
          </a:p>
          <a:p>
            <a:endParaRPr lang="hu-HU" dirty="0" smtClean="0"/>
          </a:p>
          <a:p>
            <a:r>
              <a:rPr lang="hu-HU" dirty="0" smtClean="0"/>
              <a:t>Mezítláb jött a tavasz,</a:t>
            </a:r>
          </a:p>
          <a:p>
            <a:r>
              <a:rPr lang="hu-HU" dirty="0" smtClean="0"/>
              <a:t>s akkora csodát csinált, </a:t>
            </a:r>
          </a:p>
          <a:p>
            <a:r>
              <a:rPr lang="hu-HU" dirty="0" smtClean="0"/>
              <a:t>hogy kinyílt a gólyahír, </a:t>
            </a:r>
          </a:p>
          <a:p>
            <a:r>
              <a:rPr lang="hu-HU" dirty="0" smtClean="0"/>
              <a:t>s kikeltek a kislibák!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302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36096" y="1268760"/>
            <a:ext cx="3564514" cy="151216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Fésűs Éva:Áprilisi tréfa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627784" y="0"/>
            <a:ext cx="5616624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Fütyörész egy pajkos</a:t>
            </a:r>
          </a:p>
          <a:p>
            <a:r>
              <a:rPr lang="hu-HU" dirty="0"/>
              <a:t>szélgyerek,</a:t>
            </a:r>
          </a:p>
          <a:p>
            <a:r>
              <a:rPr lang="hu-HU" dirty="0"/>
              <a:t>bolyhos barkaágak</a:t>
            </a:r>
          </a:p>
          <a:p>
            <a:r>
              <a:rPr lang="hu-HU" dirty="0"/>
              <a:t>lengenek,</a:t>
            </a:r>
          </a:p>
          <a:p>
            <a:r>
              <a:rPr lang="hu-HU" dirty="0"/>
              <a:t>ragadós rügyecskék</a:t>
            </a:r>
          </a:p>
          <a:p>
            <a:r>
              <a:rPr lang="hu-HU" dirty="0"/>
              <a:t>bomlanak,</a:t>
            </a:r>
          </a:p>
          <a:p>
            <a:r>
              <a:rPr lang="hu-HU" dirty="0"/>
              <a:t>pilleszoknyát szárít</a:t>
            </a:r>
          </a:p>
          <a:p>
            <a:r>
              <a:rPr lang="hu-HU" dirty="0"/>
              <a:t>déli nap.</a:t>
            </a:r>
          </a:p>
          <a:p>
            <a:endParaRPr lang="hu-HU" dirty="0"/>
          </a:p>
          <a:p>
            <a:r>
              <a:rPr lang="hu-HU" dirty="0"/>
              <a:t>Odafent egy felhő,</a:t>
            </a:r>
          </a:p>
          <a:p>
            <a:r>
              <a:rPr lang="hu-HU" dirty="0"/>
              <a:t>csöpp fodor,</a:t>
            </a:r>
          </a:p>
          <a:p>
            <a:r>
              <a:rPr lang="hu-HU" dirty="0"/>
              <a:t>égi réten árván</a:t>
            </a:r>
          </a:p>
          <a:p>
            <a:r>
              <a:rPr lang="hu-HU" dirty="0"/>
              <a:t>bandukol,</a:t>
            </a:r>
          </a:p>
          <a:p>
            <a:r>
              <a:rPr lang="hu-HU" dirty="0"/>
              <a:t>eltévedt a szélben,</a:t>
            </a:r>
          </a:p>
          <a:p>
            <a:r>
              <a:rPr lang="hu-HU" dirty="0"/>
              <a:t>pityereg,</a:t>
            </a:r>
          </a:p>
          <a:p>
            <a:r>
              <a:rPr lang="hu-HU" dirty="0"/>
              <a:t>könnye futó zápor,</a:t>
            </a:r>
          </a:p>
          <a:p>
            <a:r>
              <a:rPr lang="hu-HU" dirty="0"/>
              <a:t>lepereg.</a:t>
            </a:r>
          </a:p>
          <a:p>
            <a:endParaRPr lang="hu-HU" dirty="0"/>
          </a:p>
          <a:p>
            <a:r>
              <a:rPr lang="hu-HU" dirty="0"/>
              <a:t>Iszkol a sok hangya,</a:t>
            </a:r>
          </a:p>
          <a:p>
            <a:r>
              <a:rPr lang="hu-HU" dirty="0"/>
              <a:t>hazafut,</a:t>
            </a:r>
          </a:p>
          <a:p>
            <a:r>
              <a:rPr lang="hu-HU" dirty="0"/>
              <a:t>de mire elérnék</a:t>
            </a:r>
          </a:p>
          <a:p>
            <a:r>
              <a:rPr lang="hu-HU" dirty="0"/>
              <a:t>a kaput,</a:t>
            </a:r>
          </a:p>
          <a:p>
            <a:r>
              <a:rPr lang="hu-HU" dirty="0"/>
              <a:t>áprilisi zápor</a:t>
            </a:r>
          </a:p>
          <a:p>
            <a:r>
              <a:rPr lang="hu-HU" dirty="0"/>
              <a:t>el is áll,</a:t>
            </a:r>
          </a:p>
          <a:p>
            <a:r>
              <a:rPr lang="hu-HU" dirty="0"/>
              <a:t>jót nevet a </a:t>
            </a:r>
            <a:r>
              <a:rPr lang="hu-HU" dirty="0" smtClean="0"/>
              <a:t>huncut napsugár!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316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3888432" cy="100811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Fésűs Éva:csak ennyi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4131173" y="54868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/>
              <a:t>Amit ma megtehetsz, kevés,</a:t>
            </a:r>
          </a:p>
          <a:p>
            <a:r>
              <a:rPr lang="hu-HU" dirty="0"/>
              <a:t>mégse halaszd el holnapig;</a:t>
            </a:r>
          </a:p>
          <a:p>
            <a:r>
              <a:rPr lang="hu-HU" dirty="0" smtClean="0"/>
              <a:t>részekből </a:t>
            </a:r>
            <a:r>
              <a:rPr lang="hu-HU" dirty="0"/>
              <a:t>teljesül az egész,</a:t>
            </a:r>
          </a:p>
          <a:p>
            <a:r>
              <a:rPr lang="hu-HU" dirty="0"/>
              <a:t>nagy szívvel tedd meg a kicsit.</a:t>
            </a:r>
          </a:p>
          <a:p>
            <a:endParaRPr lang="hu-HU" dirty="0"/>
          </a:p>
          <a:p>
            <a:r>
              <a:rPr lang="hu-HU" dirty="0"/>
              <a:t>Amit ma eltehetsz se sok,</a:t>
            </a:r>
          </a:p>
          <a:p>
            <a:r>
              <a:rPr lang="hu-HU" dirty="0"/>
              <a:t>- nincsenek garasos csodák, -</a:t>
            </a:r>
          </a:p>
          <a:p>
            <a:r>
              <a:rPr lang="hu-HU" dirty="0"/>
              <a:t>de valaki örülni fog</a:t>
            </a:r>
          </a:p>
          <a:p>
            <a:r>
              <a:rPr lang="hu-HU" dirty="0"/>
              <a:t>még ennek is, hát add tovább.</a:t>
            </a:r>
          </a:p>
          <a:p>
            <a:endParaRPr lang="hu-HU" dirty="0"/>
          </a:p>
          <a:p>
            <a:r>
              <a:rPr lang="hu-HU" dirty="0"/>
              <a:t>Ezer szóból csak egy igaz,</a:t>
            </a:r>
          </a:p>
          <a:p>
            <a:r>
              <a:rPr lang="hu-HU" dirty="0"/>
              <a:t>és sok beszéd elrejtheti,</a:t>
            </a:r>
          </a:p>
          <a:p>
            <a:r>
              <a:rPr lang="hu-HU" dirty="0"/>
              <a:t>ha rábukkannál, melyik az,</a:t>
            </a:r>
          </a:p>
          <a:p>
            <a:r>
              <a:rPr lang="hu-HU" dirty="0"/>
              <a:t>ne tétovázz kiejteni.</a:t>
            </a:r>
          </a:p>
          <a:p>
            <a:endParaRPr lang="hu-HU" dirty="0"/>
          </a:p>
          <a:p>
            <a:r>
              <a:rPr lang="hu-HU" dirty="0"/>
              <a:t>Naponta egy lépést tehetsz,</a:t>
            </a:r>
          </a:p>
          <a:p>
            <a:r>
              <a:rPr lang="hu-HU" dirty="0"/>
              <a:t>hogy messzi célodat elérd,</a:t>
            </a:r>
          </a:p>
          <a:p>
            <a:r>
              <a:rPr lang="hu-HU" dirty="0"/>
              <a:t>de ne csüggedj, </a:t>
            </a:r>
          </a:p>
          <a:p>
            <a:r>
              <a:rPr lang="hu-HU" dirty="0"/>
              <a:t>Aki szeret</a:t>
            </a:r>
          </a:p>
          <a:p>
            <a:r>
              <a:rPr lang="hu-HU" dirty="0"/>
              <a:t>ugyanígy elindul feléd.</a:t>
            </a:r>
          </a:p>
        </p:txBody>
      </p:sp>
    </p:spTree>
    <p:extLst>
      <p:ext uri="{BB962C8B-B14F-4D97-AF65-F5344CB8AC3E}">
        <p14:creationId xmlns:p14="http://schemas.microsoft.com/office/powerpoint/2010/main" val="2063088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</TotalTime>
  <Words>459</Words>
  <Application>Microsoft Office PowerPoint</Application>
  <PresentationFormat>Diavetítés a képernyőre (4:3 oldalarány)</PresentationFormat>
  <Paragraphs>127</Paragraphs>
  <Slides>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Austin</vt:lpstr>
      <vt:lpstr>Fésűs Éva:megjött a tél</vt:lpstr>
      <vt:lpstr>Fésűs Éva :Álmodik a fenyőfácska</vt:lpstr>
      <vt:lpstr>Fésűs Éva :Őszi bújócska</vt:lpstr>
      <vt:lpstr>Fésűs Éva :Az évszakok</vt:lpstr>
      <vt:lpstr>Fésűs Éva:Áprilisi tréfa</vt:lpstr>
      <vt:lpstr>Fésűs Éva:csak ennyi</vt:lpstr>
    </vt:vector>
  </TitlesOfParts>
  <Company>II. Rákóczi Ferenc Tagiskola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Fésűs Éva versei</dc:title>
  <dc:creator>Tanuló5</dc:creator>
  <cp:lastModifiedBy>Tanuló5</cp:lastModifiedBy>
  <cp:revision>7</cp:revision>
  <dcterms:created xsi:type="dcterms:W3CDTF">2015-05-15T07:00:33Z</dcterms:created>
  <dcterms:modified xsi:type="dcterms:W3CDTF">2015-05-15T19:49:01Z</dcterms:modified>
</cp:coreProperties>
</file>