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F05626-9297-4E8A-BF42-2284114C9CAA}" type="datetimeFigureOut">
              <a:rPr lang="hu-HU" smtClean="0"/>
              <a:pPr/>
              <a:t>2015.07.02.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08EB96-1287-42BD-A62E-AFD0E3F87C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apos.hu/videok/tiszta_beszed/2013-03-08/fesus_eva_a_mese_ugyanaz_mint_a_valosa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79512" y="2420888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Fésűs Éva  élete</a:t>
            </a:r>
            <a:endParaRPr lang="hu-HU" sz="7200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5" name="AutoShape 2" descr="Képtalálat a következőre: „fésűs év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4" descr="Képtalálat a következőre: „fésűs éva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6" descr="Képtalálat a következőre: „fésűs éva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8" descr="Képtalálat a következőre: „fésűs éva”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AutoShape 10" descr="Képtalálat a következőre: „fésűs éva”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" name="AutoShape 12" descr="Képtalálat a következőre: „fésűs éva”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7545" y="1226315"/>
            <a:ext cx="3076783" cy="43077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9604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98072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Cegléden született 1926. május 14-én.</a:t>
            </a:r>
          </a:p>
          <a:p>
            <a:endParaRPr lang="hu-HU" sz="2800" dirty="0" smtClean="0"/>
          </a:p>
          <a:p>
            <a:r>
              <a:rPr lang="hu-HU" sz="2800" dirty="0" smtClean="0"/>
              <a:t>Kereskedelmi középiskolában szerzett érettségit. Gép-gyorsírás tanári oklevéllel rendelkezik.</a:t>
            </a:r>
          </a:p>
          <a:p>
            <a:endParaRPr lang="hu-HU" sz="2800" dirty="0" smtClean="0"/>
          </a:p>
          <a:p>
            <a:r>
              <a:rPr lang="hu-HU" sz="2800" dirty="0" smtClean="0"/>
              <a:t>Fiatalabb éveit Kiskunhalason, majd Vácott töltötte. 1950 óta Kaposváron él. Nyugdíjazásáig gyors- és gépírónőként dolgozott, ami mellett írással is foglalkozott.</a:t>
            </a:r>
          </a:p>
        </p:txBody>
      </p:sp>
      <p:sp>
        <p:nvSpPr>
          <p:cNvPr id="5" name="Téglalap 4"/>
          <p:cNvSpPr/>
          <p:nvPr/>
        </p:nvSpPr>
        <p:spPr>
          <a:xfrm>
            <a:off x="323528" y="5305393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1950-ben </a:t>
            </a:r>
            <a:r>
              <a:rPr lang="hu-HU" sz="2800" dirty="0"/>
              <a:t>kötött házasságot Temesi Lajossal. </a:t>
            </a:r>
            <a:endParaRPr lang="hu-HU" sz="2800" dirty="0" smtClean="0"/>
          </a:p>
          <a:p>
            <a:r>
              <a:rPr lang="hu-HU" sz="2800" dirty="0" smtClean="0"/>
              <a:t>4 </a:t>
            </a:r>
            <a:r>
              <a:rPr lang="hu-HU" sz="2800" dirty="0"/>
              <a:t>gyermekétől, 12 unokája és 12 dédunokája van.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466975" cy="15121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AutoShape 4" descr="Képtalálat a következőre: „fésűs éva életrajz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848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fésűs éva életrajz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490174" y="126876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 rot="10235651">
            <a:off x="461251" y="962711"/>
            <a:ext cx="879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                      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 rot="20292226">
            <a:off x="1219077" y="33669"/>
            <a:ext cx="43626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dirty="0" smtClean="0"/>
              <a:t>                                                        </a:t>
            </a:r>
            <a:r>
              <a:rPr lang="hu-HU" sz="4400" dirty="0" smtClean="0">
                <a:solidFill>
                  <a:srgbClr val="FFC000"/>
                </a:solidFill>
              </a:rPr>
              <a:t>MŰVEI</a:t>
            </a:r>
            <a:endParaRPr lang="hu-HU" sz="44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Képtalálat a következőre: „FÉSŰS ÉVA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1790700" cy="2552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éptalálat a következőre: „FÉSŰS ÉVA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95656"/>
            <a:ext cx="1809750" cy="28273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Képtalálat a következőre: „fésűs éva a palacsintás király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1888" y="2157413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0136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 rot="370761">
            <a:off x="1835696" y="226095"/>
            <a:ext cx="5256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                      </a:t>
            </a:r>
            <a:r>
              <a:rPr lang="hu-HU" sz="8800" dirty="0" smtClean="0">
                <a:solidFill>
                  <a:srgbClr val="FF0000"/>
                </a:solidFill>
              </a:rPr>
              <a:t>Totó</a:t>
            </a:r>
            <a:endParaRPr lang="hu-HU" sz="8800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55576" y="1500420"/>
            <a:ext cx="511256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+mj-lt"/>
              </a:rPr>
              <a:t>Hány gyermeke van  Fésűs Évának?</a:t>
            </a:r>
          </a:p>
          <a:p>
            <a:endParaRPr lang="hu-HU" sz="20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hu-HU" sz="2000" dirty="0" smtClean="0">
                <a:latin typeface="+mj-lt"/>
              </a:rPr>
              <a:t>4 gyereke</a:t>
            </a:r>
          </a:p>
          <a:p>
            <a:pPr marL="342900" indent="-342900">
              <a:buAutoNum type="arabicPeriod"/>
            </a:pPr>
            <a:r>
              <a:rPr lang="hu-HU" sz="2000" dirty="0" smtClean="0">
                <a:latin typeface="+mj-lt"/>
              </a:rPr>
              <a:t>12gyereke</a:t>
            </a:r>
          </a:p>
          <a:p>
            <a:pPr marL="400050" indent="-400050">
              <a:buAutoNum type="romanLcPeriod" startAt="10"/>
            </a:pPr>
            <a:r>
              <a:rPr lang="hu-HU" sz="2000" dirty="0" smtClean="0">
                <a:latin typeface="+mj-lt"/>
              </a:rPr>
              <a:t>15 gyereke</a:t>
            </a:r>
          </a:p>
          <a:p>
            <a:endParaRPr lang="hu-HU" sz="2000" dirty="0" smtClean="0">
              <a:latin typeface="+mj-lt"/>
            </a:endParaRPr>
          </a:p>
          <a:p>
            <a:r>
              <a:rPr lang="hu-HU" sz="2000" dirty="0" smtClean="0">
                <a:latin typeface="+mj-lt"/>
              </a:rPr>
              <a:t>Mióta  él Kaposváron?</a:t>
            </a:r>
          </a:p>
          <a:p>
            <a:r>
              <a:rPr lang="hu-HU" sz="2000" dirty="0" smtClean="0">
                <a:latin typeface="+mj-lt"/>
              </a:rPr>
              <a:t> 1.1950-óta</a:t>
            </a:r>
          </a:p>
          <a:p>
            <a:r>
              <a:rPr lang="hu-HU" sz="2000" dirty="0" smtClean="0">
                <a:latin typeface="+mj-lt"/>
              </a:rPr>
              <a:t>2. 1999-óta</a:t>
            </a:r>
          </a:p>
          <a:p>
            <a:r>
              <a:rPr lang="hu-HU" sz="2000" dirty="0" smtClean="0">
                <a:latin typeface="+mj-lt"/>
              </a:rPr>
              <a:t>x.1848-óta</a:t>
            </a:r>
          </a:p>
          <a:p>
            <a:endParaRPr lang="hu-HU" sz="2000" dirty="0" smtClean="0">
              <a:latin typeface="+mj-lt"/>
            </a:endParaRPr>
          </a:p>
          <a:p>
            <a:r>
              <a:rPr lang="hu-HU" sz="2000" dirty="0" smtClean="0">
                <a:latin typeface="+mj-lt"/>
              </a:rPr>
              <a:t>Mikor született? </a:t>
            </a:r>
          </a:p>
          <a:p>
            <a:r>
              <a:rPr lang="hu-HU" sz="2000" dirty="0" smtClean="0">
                <a:latin typeface="+mj-lt"/>
              </a:rPr>
              <a:t>1.1945.</a:t>
            </a:r>
          </a:p>
          <a:p>
            <a:r>
              <a:rPr lang="hu-HU" sz="2000" dirty="0" smtClean="0">
                <a:latin typeface="+mj-lt"/>
              </a:rPr>
              <a:t>2.1926.</a:t>
            </a:r>
            <a:endParaRPr lang="hu-HU" sz="2000" dirty="0">
              <a:latin typeface="+mj-lt"/>
            </a:endParaRPr>
          </a:p>
          <a:p>
            <a:r>
              <a:rPr lang="hu-HU" sz="2000" dirty="0" smtClean="0">
                <a:latin typeface="+mj-lt"/>
              </a:rPr>
              <a:t>x.1918 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284984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026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 rot="21184631">
            <a:off x="1835696" y="47667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M</a:t>
            </a:r>
            <a:r>
              <a:rPr lang="hu-HU" sz="4000" dirty="0" smtClean="0"/>
              <a:t>egfejtés</a:t>
            </a:r>
            <a:endParaRPr lang="hu-HU" sz="4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578559" y="194014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90460" y="1500419"/>
            <a:ext cx="51125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Hány gyermeke van  Fésűs Évának?</a:t>
            </a:r>
            <a:endParaRPr lang="hu-HU" sz="3200" dirty="0"/>
          </a:p>
          <a:p>
            <a:r>
              <a:rPr lang="hu-HU" sz="3200" dirty="0" smtClean="0"/>
              <a:t>1.4 gyereke</a:t>
            </a:r>
          </a:p>
          <a:p>
            <a:endParaRPr lang="hu-HU" sz="3200" dirty="0" smtClean="0"/>
          </a:p>
          <a:p>
            <a:r>
              <a:rPr lang="hu-HU" sz="3200" dirty="0" smtClean="0"/>
              <a:t>Mióta  él Kaposváron?</a:t>
            </a:r>
          </a:p>
          <a:p>
            <a:r>
              <a:rPr lang="hu-HU" sz="3200" dirty="0" smtClean="0"/>
              <a:t> 1.1950-óta</a:t>
            </a:r>
          </a:p>
          <a:p>
            <a:endParaRPr lang="hu-HU" sz="3200" dirty="0" smtClean="0"/>
          </a:p>
          <a:p>
            <a:r>
              <a:rPr lang="hu-HU" sz="3200" dirty="0" smtClean="0"/>
              <a:t>Mikor született? </a:t>
            </a:r>
          </a:p>
          <a:p>
            <a:r>
              <a:rPr lang="hu-HU" sz="3200" dirty="0" smtClean="0"/>
              <a:t>2.1926.</a:t>
            </a:r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8318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>
                <a:hlinkClick r:id="rId2"/>
              </a:rPr>
              <a:t>http://kapos.hu/videok/tiszta_beszed/2013-03-08/fesus_eva_a_mese_ugyanaz_mint_a_valosag.html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331640" y="98072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/>
              <a:t>Interjú Fésűs Évával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xmlns="" val="42922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123</Words>
  <Application>Microsoft Office PowerPoint</Application>
  <PresentationFormat>Diavetítés a képernyőre (4:3 oldalarány)</PresentationFormat>
  <Paragraphs>38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Túra</vt:lpstr>
      <vt:lpstr>1. dia</vt:lpstr>
      <vt:lpstr>2. dia</vt:lpstr>
      <vt:lpstr>3. dia</vt:lpstr>
      <vt:lpstr>4. dia</vt:lpstr>
      <vt:lpstr>5. dia</vt:lpstr>
      <vt:lpstr>6. dia</vt:lpstr>
    </vt:vector>
  </TitlesOfParts>
  <Company>II. Rákóczi Ferenc Tagiskola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Tanuló19</dc:creator>
  <cp:lastModifiedBy>user</cp:lastModifiedBy>
  <cp:revision>15</cp:revision>
  <dcterms:created xsi:type="dcterms:W3CDTF">2015-05-14T12:55:52Z</dcterms:created>
  <dcterms:modified xsi:type="dcterms:W3CDTF">2015-07-02T20:39:04Z</dcterms:modified>
</cp:coreProperties>
</file>