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gyenes összekötő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Cím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9" name="Alcím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16" name="Dátum helye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05626-9297-4E8A-BF42-2284114C9CAA}" type="datetimeFigureOut">
              <a:rPr lang="hu-HU" smtClean="0"/>
              <a:pPr/>
              <a:t>2015.07.02.</a:t>
            </a:fld>
            <a:endParaRPr lang="hu-HU"/>
          </a:p>
        </p:txBody>
      </p:sp>
      <p:sp>
        <p:nvSpPr>
          <p:cNvPr id="2" name="Élőláb hely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5" name="Dia számának helye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608EB96-1287-42BD-A62E-AFD0E3F87C7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05626-9297-4E8A-BF42-2284114C9CAA}" type="datetimeFigureOut">
              <a:rPr lang="hu-HU" smtClean="0"/>
              <a:pPr/>
              <a:t>2015.07.02.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8EB96-1287-42BD-A62E-AFD0E3F87C7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05626-9297-4E8A-BF42-2284114C9CAA}" type="datetimeFigureOut">
              <a:rPr lang="hu-HU" smtClean="0"/>
              <a:pPr/>
              <a:t>2015.07.02.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8EB96-1287-42BD-A62E-AFD0E3F87C7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ím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27" name="Tartalom helye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25" name="Dátum helye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05626-9297-4E8A-BF42-2284114C9CAA}" type="datetimeFigureOut">
              <a:rPr lang="hu-HU" smtClean="0"/>
              <a:pPr/>
              <a:t>2015.07.02.</a:t>
            </a:fld>
            <a:endParaRPr lang="hu-HU"/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hu-HU"/>
          </a:p>
        </p:txBody>
      </p:sp>
      <p:sp>
        <p:nvSpPr>
          <p:cNvPr id="16" name="Dia számának helye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608EB96-1287-42BD-A62E-AFD0E3F87C7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gyenes összekötő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zöveg helye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19" name="Dátum helye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05626-9297-4E8A-BF42-2284114C9CAA}" type="datetimeFigureOut">
              <a:rPr lang="hu-HU" smtClean="0"/>
              <a:pPr/>
              <a:t>2015.07.02.</a:t>
            </a:fld>
            <a:endParaRPr lang="hu-HU"/>
          </a:p>
        </p:txBody>
      </p:sp>
      <p:sp>
        <p:nvSpPr>
          <p:cNvPr id="11" name="Élőláb helye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6" name="Dia számának hely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8EB96-1287-42BD-A62E-AFD0E3F87C77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8" name="Cím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ím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4" name="Tartalom helye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13" name="Tartalom helye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21" name="Dátum helye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05626-9297-4E8A-BF42-2284114C9CAA}" type="datetimeFigureOut">
              <a:rPr lang="hu-HU" smtClean="0"/>
              <a:pPr/>
              <a:t>2015.07.02.</a:t>
            </a:fld>
            <a:endParaRPr lang="hu-HU"/>
          </a:p>
        </p:txBody>
      </p:sp>
      <p:sp>
        <p:nvSpPr>
          <p:cNvPr id="10" name="Élőláb helye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1" name="Dia számának hely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8EB96-1287-42BD-A62E-AFD0E3F87C7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ím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3" name="Szöveg helye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25" name="Szöveg helye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28" name="Tartalom helye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05626-9297-4E8A-BF42-2284114C9CAA}" type="datetimeFigureOut">
              <a:rPr lang="hu-HU" smtClean="0"/>
              <a:pPr/>
              <a:t>2015.07.02.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4608EB96-1287-42BD-A62E-AFD0E3F87C77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1" name="Egyenes összekötő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Cím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2" name="Dátum helye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05626-9297-4E8A-BF42-2284114C9CAA}" type="datetimeFigureOut">
              <a:rPr lang="hu-HU" smtClean="0"/>
              <a:pPr/>
              <a:t>2015.07.02.</a:t>
            </a:fld>
            <a:endParaRPr lang="hu-HU"/>
          </a:p>
        </p:txBody>
      </p:sp>
      <p:sp>
        <p:nvSpPr>
          <p:cNvPr id="21" name="Élőláb helye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8EB96-1287-42BD-A62E-AFD0E3F87C7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05626-9297-4E8A-BF42-2284114C9CAA}" type="datetimeFigureOut">
              <a:rPr lang="hu-HU" smtClean="0"/>
              <a:pPr/>
              <a:t>2015.07.02.</a:t>
            </a:fld>
            <a:endParaRPr lang="hu-HU"/>
          </a:p>
        </p:txBody>
      </p:sp>
      <p:sp>
        <p:nvSpPr>
          <p:cNvPr id="24" name="Élőláb helye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8EB96-1287-42BD-A62E-AFD0E3F87C7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gyenes összekötő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Cím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26" name="Szöveg helye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14" name="Tartalom helye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25" name="Dátum helye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05626-9297-4E8A-BF42-2284114C9CAA}" type="datetimeFigureOut">
              <a:rPr lang="hu-HU" smtClean="0"/>
              <a:pPr/>
              <a:t>2015.07.02.</a:t>
            </a:fld>
            <a:endParaRPr lang="hu-HU"/>
          </a:p>
        </p:txBody>
      </p:sp>
      <p:sp>
        <p:nvSpPr>
          <p:cNvPr id="29" name="Élőláb helye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8EB96-1287-42BD-A62E-AFD0E3F87C7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Kép helye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05626-9297-4E8A-BF42-2284114C9CAA}" type="datetimeFigureOut">
              <a:rPr lang="hu-HU" smtClean="0"/>
              <a:pPr/>
              <a:t>2015.07.02.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1" name="Dia számának hely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8EB96-1287-42BD-A62E-AFD0E3F87C77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7" name="Cím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26" name="Szöveg helye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gyenes összekötő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Szöveg helye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1" name="Dátum helye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4F05626-9297-4E8A-BF42-2284114C9CAA}" type="datetimeFigureOut">
              <a:rPr lang="hu-HU" smtClean="0"/>
              <a:pPr/>
              <a:t>2015.07.02.</a:t>
            </a:fld>
            <a:endParaRPr lang="hu-HU"/>
          </a:p>
        </p:txBody>
      </p:sp>
      <p:sp>
        <p:nvSpPr>
          <p:cNvPr id="28" name="Élőláb helye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608EB96-1287-42BD-A62E-AFD0E3F87C77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0" name="Cím helye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9" name="Egyenes összekötő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gyenes összekötő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kapos.hu/videok/tiszta_beszed/2013-03-08/fesus_eva_a_mese_ugyanaz_mint_a_valosag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179512" y="2420888"/>
            <a:ext cx="432048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 smtClean="0">
                <a:solidFill>
                  <a:srgbClr val="FF0000"/>
                </a:solidFill>
                <a:latin typeface="Blackadder ITC" panose="04020505051007020D02" pitchFamily="82" charset="0"/>
              </a:rPr>
              <a:t>Fésűs Éva  élete</a:t>
            </a:r>
            <a:endParaRPr lang="hu-HU" sz="7200" dirty="0">
              <a:solidFill>
                <a:srgbClr val="FF0000"/>
              </a:solidFill>
              <a:latin typeface="Blackadder ITC" panose="04020505051007020D02" pitchFamily="82" charset="0"/>
            </a:endParaRPr>
          </a:p>
        </p:txBody>
      </p:sp>
      <p:sp>
        <p:nvSpPr>
          <p:cNvPr id="5" name="AutoShape 2" descr="Képtalálat a következőre: „fésűs év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6" name="AutoShape 4" descr="Képtalálat a következőre: „fésűs éva”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7" name="AutoShape 6" descr="Képtalálat a következőre: „fésűs éva”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8" name="AutoShape 8" descr="Képtalálat a következőre: „fésűs éva”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9" name="AutoShape 10" descr="Képtalálat a következőre: „fésűs éva”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0" name="AutoShape 12" descr="Képtalálat a következőre: „fésűs éva”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47545" y="1226315"/>
            <a:ext cx="3076783" cy="430775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xmlns="" val="3960421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>
          <a:xfrm>
            <a:off x="539552" y="980728"/>
            <a:ext cx="813690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800" dirty="0" smtClean="0"/>
              <a:t>Cegléden született 1926. május 14-én.</a:t>
            </a:r>
          </a:p>
          <a:p>
            <a:endParaRPr lang="hu-HU" sz="2800" dirty="0" smtClean="0"/>
          </a:p>
          <a:p>
            <a:r>
              <a:rPr lang="hu-HU" sz="2800" dirty="0" smtClean="0"/>
              <a:t>Kereskedelmi középiskolában szerzett érettségit. Gép-gyorsírás tanári oklevéllel rendelkezik.</a:t>
            </a:r>
          </a:p>
          <a:p>
            <a:endParaRPr lang="hu-HU" sz="2800" dirty="0" smtClean="0"/>
          </a:p>
          <a:p>
            <a:r>
              <a:rPr lang="hu-HU" sz="2800" dirty="0" smtClean="0"/>
              <a:t>Fiatalabb éveit Kiskunhalason, majd Vácott töltötte. 1950 óta Kaposváron él. Nyugdíjazásáig gyors- és gépírónőként dolgozott, ami mellett írással is foglalkozott.</a:t>
            </a:r>
          </a:p>
        </p:txBody>
      </p:sp>
      <p:sp>
        <p:nvSpPr>
          <p:cNvPr id="5" name="Téglalap 4"/>
          <p:cNvSpPr/>
          <p:nvPr/>
        </p:nvSpPr>
        <p:spPr>
          <a:xfrm>
            <a:off x="323528" y="5305393"/>
            <a:ext cx="882047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800" dirty="0" smtClean="0"/>
              <a:t>1950-ben </a:t>
            </a:r>
            <a:r>
              <a:rPr lang="hu-HU" sz="2800" dirty="0"/>
              <a:t>kötött házasságot Temesi Lajossal. </a:t>
            </a:r>
            <a:endParaRPr lang="hu-HU" sz="2800" dirty="0" smtClean="0"/>
          </a:p>
          <a:p>
            <a:r>
              <a:rPr lang="hu-HU" sz="2800" dirty="0" smtClean="0"/>
              <a:t>4 </a:t>
            </a:r>
            <a:r>
              <a:rPr lang="hu-HU" sz="2800" dirty="0"/>
              <a:t>gyermekétől, 12 unokája és 12 dédunokája van.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32240" y="116632"/>
            <a:ext cx="2466975" cy="1512168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</p:pic>
      <p:sp>
        <p:nvSpPr>
          <p:cNvPr id="6" name="AutoShape 4" descr="Képtalálat a következőre: „fésűs éva életrajz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41184813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8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9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0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1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2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3" presetID="34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3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3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Képtalálat a következőre: „fésűs éva életrajz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2" name="Szövegdoboz 1"/>
          <p:cNvSpPr txBox="1"/>
          <p:nvPr/>
        </p:nvSpPr>
        <p:spPr>
          <a:xfrm>
            <a:off x="490174" y="1268760"/>
            <a:ext cx="8424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                        </a:t>
            </a:r>
            <a:endParaRPr lang="hu-HU" dirty="0"/>
          </a:p>
        </p:txBody>
      </p:sp>
      <p:sp>
        <p:nvSpPr>
          <p:cNvPr id="3" name="Szövegdoboz 2"/>
          <p:cNvSpPr txBox="1"/>
          <p:nvPr/>
        </p:nvSpPr>
        <p:spPr>
          <a:xfrm rot="10235651">
            <a:off x="461251" y="962711"/>
            <a:ext cx="87921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                                              </a:t>
            </a:r>
            <a:endParaRPr lang="hu-HU" dirty="0"/>
          </a:p>
        </p:txBody>
      </p:sp>
      <p:sp>
        <p:nvSpPr>
          <p:cNvPr id="5" name="Szövegdoboz 4"/>
          <p:cNvSpPr txBox="1"/>
          <p:nvPr/>
        </p:nvSpPr>
        <p:spPr>
          <a:xfrm rot="20292226">
            <a:off x="1219077" y="33669"/>
            <a:ext cx="4362641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6600" dirty="0" smtClean="0"/>
              <a:t>                                                        </a:t>
            </a:r>
            <a:r>
              <a:rPr lang="hu-HU" sz="4400" dirty="0" smtClean="0">
                <a:solidFill>
                  <a:srgbClr val="FFC000"/>
                </a:solidFill>
              </a:rPr>
              <a:t>MŰVEI</a:t>
            </a:r>
            <a:endParaRPr lang="hu-HU" sz="4400" dirty="0">
              <a:solidFill>
                <a:srgbClr val="FFC000"/>
              </a:solidFill>
            </a:endParaRPr>
          </a:p>
        </p:txBody>
      </p:sp>
      <p:pic>
        <p:nvPicPr>
          <p:cNvPr id="1026" name="Picture 2" descr="Képtalálat a következőre: „FÉSŰS ÉVA”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3568" y="2564904"/>
            <a:ext cx="1790700" cy="25527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Képtalálat a következőre: „FÉSŰS ÉVA”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16216" y="2095656"/>
            <a:ext cx="1809750" cy="282730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AutoShape 8" descr="Képtalálat a következőre: „fésűs éva a palacsintás király”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71888" y="2157413"/>
            <a:ext cx="1800225" cy="254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9013643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4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 rot="370761">
            <a:off x="1835696" y="226095"/>
            <a:ext cx="525658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                                    </a:t>
            </a:r>
            <a:r>
              <a:rPr lang="hu-HU" sz="8800" dirty="0" smtClean="0">
                <a:solidFill>
                  <a:srgbClr val="FF0000"/>
                </a:solidFill>
              </a:rPr>
              <a:t>Totó</a:t>
            </a:r>
            <a:endParaRPr lang="hu-HU" sz="8800" dirty="0">
              <a:solidFill>
                <a:srgbClr val="FF0000"/>
              </a:solidFill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755576" y="1500420"/>
            <a:ext cx="5112568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dirty="0" smtClean="0">
                <a:latin typeface="+mj-lt"/>
              </a:rPr>
              <a:t>Hány gyermeke van  Fésűs Évának?</a:t>
            </a:r>
          </a:p>
          <a:p>
            <a:endParaRPr lang="hu-HU" sz="2000" dirty="0">
              <a:latin typeface="+mj-lt"/>
            </a:endParaRPr>
          </a:p>
          <a:p>
            <a:pPr marL="342900" indent="-342900">
              <a:buAutoNum type="arabicPeriod"/>
            </a:pPr>
            <a:r>
              <a:rPr lang="hu-HU" sz="2000" dirty="0" smtClean="0">
                <a:latin typeface="+mj-lt"/>
              </a:rPr>
              <a:t>4 gyereke</a:t>
            </a:r>
          </a:p>
          <a:p>
            <a:pPr marL="342900" indent="-342900">
              <a:buAutoNum type="arabicPeriod"/>
            </a:pPr>
            <a:r>
              <a:rPr lang="hu-HU" sz="2000" dirty="0" smtClean="0">
                <a:latin typeface="+mj-lt"/>
              </a:rPr>
              <a:t>12gyereke</a:t>
            </a:r>
          </a:p>
          <a:p>
            <a:pPr marL="400050" indent="-400050">
              <a:buAutoNum type="romanLcPeriod" startAt="10"/>
            </a:pPr>
            <a:r>
              <a:rPr lang="hu-HU" sz="2000" dirty="0" smtClean="0">
                <a:latin typeface="+mj-lt"/>
              </a:rPr>
              <a:t>15 gyereke</a:t>
            </a:r>
          </a:p>
          <a:p>
            <a:endParaRPr lang="hu-HU" sz="2000" dirty="0" smtClean="0">
              <a:latin typeface="+mj-lt"/>
            </a:endParaRPr>
          </a:p>
          <a:p>
            <a:r>
              <a:rPr lang="hu-HU" sz="2000" dirty="0" smtClean="0">
                <a:latin typeface="+mj-lt"/>
              </a:rPr>
              <a:t>Mióta  él Kaposváron?</a:t>
            </a:r>
          </a:p>
          <a:p>
            <a:r>
              <a:rPr lang="hu-HU" sz="2000" dirty="0" smtClean="0">
                <a:latin typeface="+mj-lt"/>
              </a:rPr>
              <a:t> 1.1950-óta</a:t>
            </a:r>
          </a:p>
          <a:p>
            <a:r>
              <a:rPr lang="hu-HU" sz="2000" dirty="0" smtClean="0">
                <a:latin typeface="+mj-lt"/>
              </a:rPr>
              <a:t>2. 1999-óta</a:t>
            </a:r>
          </a:p>
          <a:p>
            <a:r>
              <a:rPr lang="hu-HU" sz="2000" dirty="0" smtClean="0">
                <a:latin typeface="+mj-lt"/>
              </a:rPr>
              <a:t>x.1848-óta</a:t>
            </a:r>
          </a:p>
          <a:p>
            <a:endParaRPr lang="hu-HU" sz="2000" dirty="0" smtClean="0">
              <a:latin typeface="+mj-lt"/>
            </a:endParaRPr>
          </a:p>
          <a:p>
            <a:r>
              <a:rPr lang="hu-HU" sz="2000" dirty="0" smtClean="0">
                <a:latin typeface="+mj-lt"/>
              </a:rPr>
              <a:t>Mikor született? </a:t>
            </a:r>
          </a:p>
          <a:p>
            <a:r>
              <a:rPr lang="hu-HU" sz="2000" dirty="0" smtClean="0">
                <a:latin typeface="+mj-lt"/>
              </a:rPr>
              <a:t>1.1945.</a:t>
            </a:r>
          </a:p>
          <a:p>
            <a:r>
              <a:rPr lang="hu-HU" sz="2000" dirty="0" smtClean="0">
                <a:latin typeface="+mj-lt"/>
              </a:rPr>
              <a:t>2.1926.</a:t>
            </a:r>
            <a:endParaRPr lang="hu-HU" sz="2000" dirty="0">
              <a:latin typeface="+mj-lt"/>
            </a:endParaRPr>
          </a:p>
          <a:p>
            <a:r>
              <a:rPr lang="hu-HU" sz="2000" dirty="0" smtClean="0">
                <a:latin typeface="+mj-lt"/>
              </a:rPr>
              <a:t>x.1918 </a:t>
            </a:r>
            <a:r>
              <a:rPr lang="hu-HU" dirty="0" smtClean="0"/>
              <a:t>.</a:t>
            </a:r>
          </a:p>
          <a:p>
            <a:endParaRPr lang="hu-H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4047" y="3284984"/>
            <a:ext cx="2466975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4102694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4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4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 rot="21184631">
            <a:off x="1835696" y="476672"/>
            <a:ext cx="70567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000" dirty="0"/>
              <a:t>M</a:t>
            </a:r>
            <a:r>
              <a:rPr lang="hu-HU" sz="4000" dirty="0" smtClean="0"/>
              <a:t>egfejtés</a:t>
            </a:r>
            <a:endParaRPr lang="hu-HU" sz="4000" dirty="0"/>
          </a:p>
        </p:txBody>
      </p:sp>
      <p:sp>
        <p:nvSpPr>
          <p:cNvPr id="5" name="Szövegdoboz 4"/>
          <p:cNvSpPr txBox="1"/>
          <p:nvPr/>
        </p:nvSpPr>
        <p:spPr>
          <a:xfrm>
            <a:off x="578559" y="1940148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u-HU" dirty="0" smtClean="0"/>
          </a:p>
          <a:p>
            <a:endParaRPr lang="hu-HU" dirty="0"/>
          </a:p>
        </p:txBody>
      </p:sp>
      <p:sp>
        <p:nvSpPr>
          <p:cNvPr id="6" name="Szövegdoboz 5"/>
          <p:cNvSpPr txBox="1"/>
          <p:nvPr/>
        </p:nvSpPr>
        <p:spPr>
          <a:xfrm>
            <a:off x="790460" y="1500419"/>
            <a:ext cx="511256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dirty="0" smtClean="0"/>
              <a:t>Hány gyermeke van  Fésűs Évának?</a:t>
            </a:r>
            <a:endParaRPr lang="hu-HU" sz="3200" dirty="0"/>
          </a:p>
          <a:p>
            <a:r>
              <a:rPr lang="hu-HU" sz="3200" dirty="0" smtClean="0"/>
              <a:t>1.4 gyereke</a:t>
            </a:r>
          </a:p>
          <a:p>
            <a:endParaRPr lang="hu-HU" sz="3200" dirty="0" smtClean="0"/>
          </a:p>
          <a:p>
            <a:r>
              <a:rPr lang="hu-HU" sz="3200" dirty="0" smtClean="0"/>
              <a:t>Mióta  él Kaposváron?</a:t>
            </a:r>
          </a:p>
          <a:p>
            <a:r>
              <a:rPr lang="hu-HU" sz="3200" dirty="0" smtClean="0"/>
              <a:t> 1.1950-óta</a:t>
            </a:r>
          </a:p>
          <a:p>
            <a:endParaRPr lang="hu-HU" sz="3200" dirty="0" smtClean="0"/>
          </a:p>
          <a:p>
            <a:r>
              <a:rPr lang="hu-HU" sz="3200" dirty="0" smtClean="0"/>
              <a:t>Mikor született? </a:t>
            </a:r>
          </a:p>
          <a:p>
            <a:r>
              <a:rPr lang="hu-HU" sz="3200" dirty="0" smtClean="0"/>
              <a:t>2.1926.</a:t>
            </a:r>
            <a:endParaRPr lang="hu-HU" sz="3200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2183186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4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4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4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4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24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>
          <a:xfrm>
            <a:off x="2286000" y="282883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u-HU" dirty="0" smtClean="0">
                <a:hlinkClick r:id="rId2"/>
              </a:rPr>
              <a:t>http://kapos.hu/videok/tiszta_beszed/2013-03-08/fesus_eva_a_mese_ugyanaz_mint_a_valosag.html</a:t>
            </a:r>
            <a:endParaRPr lang="hu-HU" dirty="0"/>
          </a:p>
        </p:txBody>
      </p:sp>
      <p:sp>
        <p:nvSpPr>
          <p:cNvPr id="5" name="Szövegdoboz 4"/>
          <p:cNvSpPr txBox="1"/>
          <p:nvPr/>
        </p:nvSpPr>
        <p:spPr>
          <a:xfrm>
            <a:off x="1331640" y="980728"/>
            <a:ext cx="56166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000" dirty="0" smtClean="0"/>
              <a:t>Interjú Fésűs Évával</a:t>
            </a:r>
            <a:endParaRPr lang="hu-HU" sz="4000" dirty="0"/>
          </a:p>
        </p:txBody>
      </p:sp>
    </p:spTree>
    <p:extLst>
      <p:ext uri="{BB962C8B-B14F-4D97-AF65-F5344CB8AC3E}">
        <p14:creationId xmlns:p14="http://schemas.microsoft.com/office/powerpoint/2010/main" xmlns="" val="4292238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úra">
  <a:themeElements>
    <a:clrScheme name="Túr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úr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úr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109</TotalTime>
  <Words>123</Words>
  <Application>Microsoft Office PowerPoint</Application>
  <PresentationFormat>Diavetítés a képernyőre (4:3 oldalarány)</PresentationFormat>
  <Paragraphs>38</Paragraphs>
  <Slides>6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6</vt:i4>
      </vt:variant>
    </vt:vector>
  </HeadingPairs>
  <TitlesOfParts>
    <vt:vector size="7" baseType="lpstr">
      <vt:lpstr>Túra</vt:lpstr>
      <vt:lpstr>1. dia</vt:lpstr>
      <vt:lpstr>2. dia</vt:lpstr>
      <vt:lpstr>3. dia</vt:lpstr>
      <vt:lpstr>4. dia</vt:lpstr>
      <vt:lpstr>5. dia</vt:lpstr>
      <vt:lpstr>6. dia</vt:lpstr>
    </vt:vector>
  </TitlesOfParts>
  <Company>II. Rákóczi Ferenc Tagiskola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Tanuló19</dc:creator>
  <cp:lastModifiedBy>user</cp:lastModifiedBy>
  <cp:revision>15</cp:revision>
  <dcterms:created xsi:type="dcterms:W3CDTF">2015-05-14T12:55:52Z</dcterms:created>
  <dcterms:modified xsi:type="dcterms:W3CDTF">2015-07-02T20:39:04Z</dcterms:modified>
</cp:coreProperties>
</file>